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5" r:id="rId1"/>
  </p:sldMasterIdLst>
  <p:notesMasterIdLst>
    <p:notesMasterId r:id="rId12"/>
  </p:notesMasterIdLst>
  <p:sldIdLst>
    <p:sldId id="257" r:id="rId2"/>
    <p:sldId id="262" r:id="rId3"/>
    <p:sldId id="271" r:id="rId4"/>
    <p:sldId id="269" r:id="rId5"/>
    <p:sldId id="270" r:id="rId6"/>
    <p:sldId id="272" r:id="rId7"/>
    <p:sldId id="265" r:id="rId8"/>
    <p:sldId id="273" r:id="rId9"/>
    <p:sldId id="258"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2195" autoAdjust="0"/>
  </p:normalViewPr>
  <p:slideViewPr>
    <p:cSldViewPr snapToGrid="0" snapToObjects="1">
      <p:cViewPr varScale="1">
        <p:scale>
          <a:sx n="62" d="100"/>
          <a:sy n="62" d="100"/>
        </p:scale>
        <p:origin x="734" y="48"/>
      </p:cViewPr>
      <p:guideLst/>
    </p:cSldViewPr>
  </p:slideViewPr>
  <p:outlineViewPr>
    <p:cViewPr>
      <p:scale>
        <a:sx n="33" d="100"/>
        <a:sy n="33" d="100"/>
      </p:scale>
      <p:origin x="0" y="-4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D56143-6E90-694D-AB6F-D79F3B2B1800}" type="datetimeFigureOut">
              <a:rPr lang="en-US" smtClean="0"/>
              <a:t>4/25/2020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6392F6-43E6-C44C-B1BB-6CB04E3919EB}" type="slidenum">
              <a:rPr lang="en-US" smtClean="0"/>
              <a:t>‹#›</a:t>
            </a:fld>
            <a:endParaRPr lang="en-US"/>
          </a:p>
        </p:txBody>
      </p:sp>
    </p:spTree>
    <p:extLst>
      <p:ext uri="{BB962C8B-B14F-4D97-AF65-F5344CB8AC3E}">
        <p14:creationId xmlns:p14="http://schemas.microsoft.com/office/powerpoint/2010/main" val="1870484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6392F6-43E6-C44C-B1BB-6CB04E3919EB}" type="slidenum">
              <a:rPr lang="en-US" smtClean="0"/>
              <a:t>2</a:t>
            </a:fld>
            <a:endParaRPr lang="en-US"/>
          </a:p>
        </p:txBody>
      </p:sp>
    </p:spTree>
    <p:extLst>
      <p:ext uri="{BB962C8B-B14F-4D97-AF65-F5344CB8AC3E}">
        <p14:creationId xmlns:p14="http://schemas.microsoft.com/office/powerpoint/2010/main" val="272767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 message queuing software. </a:t>
            </a:r>
          </a:p>
          <a:p>
            <a:r>
              <a:rPr lang="en-US" dirty="0"/>
              <a:t>RabbitMQ Server is written in Erlang, which is a language more popular in telecommunications.</a:t>
            </a:r>
          </a:p>
          <a:p>
            <a:endParaRPr lang="en-US" dirty="0"/>
          </a:p>
          <a:p>
            <a:r>
              <a:rPr lang="en-US" dirty="0"/>
              <a:t>Other queueing </a:t>
            </a:r>
            <a:r>
              <a:rPr lang="en-US" dirty="0" err="1"/>
              <a:t>softwares</a:t>
            </a:r>
            <a:r>
              <a:rPr lang="en-US" dirty="0"/>
              <a:t>:</a:t>
            </a:r>
          </a:p>
          <a:p>
            <a:r>
              <a:rPr lang="en-US" dirty="0"/>
              <a:t>Kafka</a:t>
            </a:r>
          </a:p>
          <a:p>
            <a:r>
              <a:rPr lang="en-US" dirty="0"/>
              <a:t>AWS SQS</a:t>
            </a:r>
          </a:p>
          <a:p>
            <a:r>
              <a:rPr lang="en-US" dirty="0"/>
              <a:t>MSMQ</a:t>
            </a:r>
          </a:p>
          <a:p>
            <a:r>
              <a:rPr lang="en-US" dirty="0"/>
              <a:t>IBM MQ</a:t>
            </a:r>
          </a:p>
          <a:p>
            <a:endParaRPr lang="en-US" dirty="0"/>
          </a:p>
          <a:p>
            <a:r>
              <a:rPr lang="en-US" dirty="0"/>
              <a:t>Queuing Protocols:</a:t>
            </a:r>
          </a:p>
          <a:p>
            <a:r>
              <a:rPr lang="en-US" dirty="0"/>
              <a:t>MQTT – for mobile devices, smaller foot-print, fire-and-forget, Message Queue Telemetry Transport, IoT</a:t>
            </a:r>
          </a:p>
          <a:p>
            <a:r>
              <a:rPr lang="en-US" dirty="0"/>
              <a:t>STOMP – Simple Text Oriented Messaging Protocol</a:t>
            </a:r>
          </a:p>
          <a:p>
            <a:endParaRPr lang="en-US" dirty="0"/>
          </a:p>
        </p:txBody>
      </p:sp>
      <p:sp>
        <p:nvSpPr>
          <p:cNvPr id="4" name="Slide Number Placeholder 3"/>
          <p:cNvSpPr>
            <a:spLocks noGrp="1"/>
          </p:cNvSpPr>
          <p:nvPr>
            <p:ph type="sldNum" sz="quarter" idx="5"/>
          </p:nvPr>
        </p:nvSpPr>
        <p:spPr/>
        <p:txBody>
          <a:bodyPr/>
          <a:lstStyle/>
          <a:p>
            <a:fld id="{776392F6-43E6-C44C-B1BB-6CB04E3919EB}" type="slidenum">
              <a:rPr lang="en-US" smtClean="0"/>
              <a:t>3</a:t>
            </a:fld>
            <a:endParaRPr lang="en-US"/>
          </a:p>
        </p:txBody>
      </p:sp>
    </p:spTree>
    <p:extLst>
      <p:ext uri="{BB962C8B-B14F-4D97-AF65-F5344CB8AC3E}">
        <p14:creationId xmlns:p14="http://schemas.microsoft.com/office/powerpoint/2010/main" val="2185273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Producer can add requests without waiting it for to get processed by the Consumer. No one is stalled waiting for each other to finish.</a:t>
            </a:r>
          </a:p>
          <a:p>
            <a:r>
              <a:rPr lang="en-US" dirty="0"/>
              <a:t>Reliability &amp; Resiliency: By separating the systems you create more fault tolerance. If one part fails it doesn’t take down the entire system and is easier to troubleshoot and bring back up again.</a:t>
            </a:r>
          </a:p>
          <a:p>
            <a:r>
              <a:rPr lang="en-US" dirty="0"/>
              <a:t>Scalability: </a:t>
            </a:r>
          </a:p>
          <a:p>
            <a:r>
              <a:rPr lang="en-US" dirty="0"/>
              <a:t>Decoupling: Simplifies coding. P &amp; C can be written in different technologies. Software components aren’t weighed down by communication code. </a:t>
            </a:r>
          </a:p>
          <a:p>
            <a:r>
              <a:rPr lang="en-US" dirty="0"/>
              <a:t>Elasticity &amp; </a:t>
            </a:r>
            <a:r>
              <a:rPr lang="en-US" dirty="0" err="1"/>
              <a:t>Spikability</a:t>
            </a:r>
            <a:r>
              <a:rPr lang="en-US" dirty="0"/>
              <a:t>: handles varied traffic pattern, instead of crashing during high traffic</a:t>
            </a:r>
          </a:p>
          <a:p>
            <a:r>
              <a:rPr lang="en-US" dirty="0"/>
              <a:t>Async background process: </a:t>
            </a:r>
          </a:p>
          <a:p>
            <a:endParaRPr lang="en-US" dirty="0"/>
          </a:p>
        </p:txBody>
      </p:sp>
      <p:sp>
        <p:nvSpPr>
          <p:cNvPr id="4" name="Slide Number Placeholder 3"/>
          <p:cNvSpPr>
            <a:spLocks noGrp="1"/>
          </p:cNvSpPr>
          <p:nvPr>
            <p:ph type="sldNum" sz="quarter" idx="5"/>
          </p:nvPr>
        </p:nvSpPr>
        <p:spPr/>
        <p:txBody>
          <a:bodyPr/>
          <a:lstStyle/>
          <a:p>
            <a:fld id="{776392F6-43E6-C44C-B1BB-6CB04E3919EB}" type="slidenum">
              <a:rPr lang="en-US" smtClean="0"/>
              <a:t>4</a:t>
            </a:fld>
            <a:endParaRPr lang="en-US"/>
          </a:p>
        </p:txBody>
      </p:sp>
    </p:spTree>
    <p:extLst>
      <p:ext uri="{BB962C8B-B14F-4D97-AF65-F5344CB8AC3E}">
        <p14:creationId xmlns:p14="http://schemas.microsoft.com/office/powerpoint/2010/main" val="290815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6392F6-43E6-C44C-B1BB-6CB04E3919EB}" type="slidenum">
              <a:rPr lang="en-US" smtClean="0"/>
              <a:t>5</a:t>
            </a:fld>
            <a:endParaRPr lang="en-US"/>
          </a:p>
        </p:txBody>
      </p:sp>
    </p:spTree>
    <p:extLst>
      <p:ext uri="{BB962C8B-B14F-4D97-AF65-F5344CB8AC3E}">
        <p14:creationId xmlns:p14="http://schemas.microsoft.com/office/powerpoint/2010/main" val="501642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6392F6-43E6-C44C-B1BB-6CB04E3919EB}" type="slidenum">
              <a:rPr lang="en-US" smtClean="0"/>
              <a:t>6</a:t>
            </a:fld>
            <a:endParaRPr lang="en-US"/>
          </a:p>
        </p:txBody>
      </p:sp>
    </p:spTree>
    <p:extLst>
      <p:ext uri="{BB962C8B-B14F-4D97-AF65-F5344CB8AC3E}">
        <p14:creationId xmlns:p14="http://schemas.microsoft.com/office/powerpoint/2010/main" val="3012393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Exchanges: are message routing agents</a:t>
            </a:r>
          </a:p>
        </p:txBody>
      </p:sp>
      <p:sp>
        <p:nvSpPr>
          <p:cNvPr id="4" name="Slide Number Placeholder 3"/>
          <p:cNvSpPr>
            <a:spLocks noGrp="1"/>
          </p:cNvSpPr>
          <p:nvPr>
            <p:ph type="sldNum" sz="quarter" idx="5"/>
          </p:nvPr>
        </p:nvSpPr>
        <p:spPr/>
        <p:txBody>
          <a:bodyPr/>
          <a:lstStyle/>
          <a:p>
            <a:fld id="{776392F6-43E6-C44C-B1BB-6CB04E3919EB}" type="slidenum">
              <a:rPr lang="en-US" smtClean="0"/>
              <a:t>7</a:t>
            </a:fld>
            <a:endParaRPr lang="en-US"/>
          </a:p>
        </p:txBody>
      </p:sp>
    </p:spTree>
    <p:extLst>
      <p:ext uri="{BB962C8B-B14F-4D97-AF65-F5344CB8AC3E}">
        <p14:creationId xmlns:p14="http://schemas.microsoft.com/office/powerpoint/2010/main" val="424432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6392F6-43E6-C44C-B1BB-6CB04E3919EB}" type="slidenum">
              <a:rPr lang="en-US" smtClean="0"/>
              <a:t>8</a:t>
            </a:fld>
            <a:endParaRPr lang="en-US"/>
          </a:p>
        </p:txBody>
      </p:sp>
    </p:spTree>
    <p:extLst>
      <p:ext uri="{BB962C8B-B14F-4D97-AF65-F5344CB8AC3E}">
        <p14:creationId xmlns:p14="http://schemas.microsoft.com/office/powerpoint/2010/main" val="2797148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6392F6-43E6-C44C-B1BB-6CB04E3919EB}" type="slidenum">
              <a:rPr lang="en-US" smtClean="0"/>
              <a:t>9</a:t>
            </a:fld>
            <a:endParaRPr lang="en-US"/>
          </a:p>
        </p:txBody>
      </p:sp>
    </p:spTree>
    <p:extLst>
      <p:ext uri="{BB962C8B-B14F-4D97-AF65-F5344CB8AC3E}">
        <p14:creationId xmlns:p14="http://schemas.microsoft.com/office/powerpoint/2010/main" val="1823333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6392F6-43E6-C44C-B1BB-6CB04E3919EB}" type="slidenum">
              <a:rPr lang="en-US" smtClean="0"/>
              <a:t>10</a:t>
            </a:fld>
            <a:endParaRPr lang="en-US"/>
          </a:p>
        </p:txBody>
      </p:sp>
    </p:spTree>
    <p:extLst>
      <p:ext uri="{BB962C8B-B14F-4D97-AF65-F5344CB8AC3E}">
        <p14:creationId xmlns:p14="http://schemas.microsoft.com/office/powerpoint/2010/main" val="3541629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7324" y="3350576"/>
            <a:ext cx="9719001" cy="2124427"/>
          </a:xfrm>
        </p:spPr>
        <p:txBody>
          <a:bodyPr lIns="0" tIns="0" rIns="0" bIns="0" anchor="b">
            <a:noAutofit/>
          </a:bodyPr>
          <a:lstStyle>
            <a:lvl1pPr>
              <a:lnSpc>
                <a:spcPct val="77000"/>
              </a:lnSpc>
              <a:defRPr sz="6933" kern="1200" spc="0" baseline="0"/>
            </a:lvl1pPr>
          </a:lstStyle>
          <a:p>
            <a:r>
              <a:rPr lang="en-US" dirty="0"/>
              <a:t>Click to Edit Presentation Title</a:t>
            </a:r>
          </a:p>
        </p:txBody>
      </p:sp>
      <p:sp>
        <p:nvSpPr>
          <p:cNvPr id="3" name="Subtitle 2"/>
          <p:cNvSpPr>
            <a:spLocks noGrp="1"/>
          </p:cNvSpPr>
          <p:nvPr>
            <p:ph type="subTitle" idx="1" hasCustomPrompt="1"/>
          </p:nvPr>
        </p:nvSpPr>
        <p:spPr>
          <a:xfrm>
            <a:off x="547324" y="5616221"/>
            <a:ext cx="9719001" cy="643468"/>
          </a:xfrm>
        </p:spPr>
        <p:txBody>
          <a:bodyPr lIns="0" tIns="0" rIns="0" bIns="0">
            <a:noAutofit/>
          </a:bodyPr>
          <a:lstStyle>
            <a:lvl1pPr marL="71965" indent="0" algn="l">
              <a:lnSpc>
                <a:spcPct val="100000"/>
              </a:lnSpc>
              <a:buNone/>
              <a:defRPr sz="2667" kern="1200" spc="400" baseline="0">
                <a:solidFill>
                  <a:schemeClr val="tx1"/>
                </a:solidFill>
                <a:latin typeface="Turner-Light" panose="02000000000000000000" pitchFamily="50" charset="0"/>
                <a:cs typeface="Turner-Light" panose="02000000000000000000" pitchFamily="50"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742100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Text (Top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7731" y="828709"/>
            <a:ext cx="11376540" cy="1219200"/>
          </a:xfrm>
        </p:spPr>
        <p:txBody>
          <a:bodyPr anchor="ctr">
            <a:normAutofit/>
          </a:bodyPr>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407731" y="2236303"/>
            <a:ext cx="11376540" cy="410946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863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Text (Top B)">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7731" y="828709"/>
            <a:ext cx="11376540" cy="1219200"/>
          </a:xfrm>
        </p:spPr>
        <p:txBody>
          <a:bodyPr anchor="ctr">
            <a:normAutofit/>
          </a:bodyPr>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407731" y="2236303"/>
            <a:ext cx="11376540" cy="410946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663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Paragrap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585" y="543738"/>
            <a:ext cx="4023360" cy="2927881"/>
          </a:xfrm>
        </p:spPr>
        <p:txBody>
          <a:bodyPr anchor="t">
            <a:noAutofit/>
          </a:bodyPr>
          <a:lstStyle>
            <a:lvl1pPr>
              <a:lnSpc>
                <a:spcPct val="78000"/>
              </a:lnSpc>
              <a:defRPr sz="6400" baseline="0"/>
            </a:lvl1pPr>
          </a:lstStyle>
          <a:p>
            <a:r>
              <a:rPr lang="en-US"/>
              <a:t>Click to edit Master title style</a:t>
            </a:r>
            <a:endParaRPr lang="en-US" dirty="0"/>
          </a:p>
        </p:txBody>
      </p:sp>
      <p:sp>
        <p:nvSpPr>
          <p:cNvPr id="3" name="Content Placeholder 2"/>
          <p:cNvSpPr>
            <a:spLocks noGrp="1"/>
          </p:cNvSpPr>
          <p:nvPr>
            <p:ph idx="1"/>
          </p:nvPr>
        </p:nvSpPr>
        <p:spPr>
          <a:xfrm>
            <a:off x="4820358" y="469196"/>
            <a:ext cx="6969591" cy="5919609"/>
          </a:xfrm>
        </p:spPr>
        <p:txBody>
          <a:bodyPr>
            <a:normAutofit/>
          </a:bodyPr>
          <a:lstStyle>
            <a:lvl1pPr marL="0" indent="0">
              <a:lnSpc>
                <a:spcPct val="100000"/>
              </a:lnSpc>
              <a:spcBef>
                <a:spcPts val="2667"/>
              </a:spcBef>
              <a:buNone/>
              <a:defRPr sz="3200"/>
            </a:lvl1pPr>
            <a:lvl2pPr marL="0" indent="0">
              <a:lnSpc>
                <a:spcPct val="100000"/>
              </a:lnSpc>
              <a:spcBef>
                <a:spcPts val="2667"/>
              </a:spcBef>
              <a:buNone/>
              <a:defRPr sz="3200"/>
            </a:lvl2pPr>
            <a:lvl3pPr marL="0" indent="0">
              <a:lnSpc>
                <a:spcPct val="100000"/>
              </a:lnSpc>
              <a:spcBef>
                <a:spcPts val="2667"/>
              </a:spcBef>
              <a:buNone/>
              <a:defRPr sz="3200"/>
            </a:lvl3pPr>
            <a:lvl4pPr marL="0" indent="0">
              <a:lnSpc>
                <a:spcPct val="100000"/>
              </a:lnSpc>
              <a:spcBef>
                <a:spcPts val="2667"/>
              </a:spcBef>
              <a:buNone/>
              <a:defRPr sz="3200"/>
            </a:lvl4pPr>
            <a:lvl5pPr marL="0" indent="0">
              <a:lnSpc>
                <a:spcPct val="100000"/>
              </a:lnSpc>
              <a:spcBef>
                <a:spcPts val="2667"/>
              </a:spcBef>
              <a:buNone/>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282070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Nam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2532" y="3962063"/>
            <a:ext cx="5844160" cy="1819195"/>
          </a:xfrm>
        </p:spPr>
        <p:txBody>
          <a:bodyPr lIns="0" tIns="0" rIns="0" bIns="0" anchor="b">
            <a:noAutofit/>
          </a:bodyPr>
          <a:lstStyle>
            <a:lvl1pPr>
              <a:lnSpc>
                <a:spcPct val="77000"/>
              </a:lnSpc>
              <a:defRPr sz="7200" kern="1200" spc="0" baseline="0"/>
            </a:lvl1pPr>
          </a:lstStyle>
          <a:p>
            <a:r>
              <a:rPr lang="en-US" dirty="0"/>
              <a:t>Click to Edit Divider Text</a:t>
            </a:r>
          </a:p>
        </p:txBody>
      </p:sp>
      <p:sp>
        <p:nvSpPr>
          <p:cNvPr id="3" name="Subtitle 2"/>
          <p:cNvSpPr>
            <a:spLocks noGrp="1"/>
          </p:cNvSpPr>
          <p:nvPr>
            <p:ph type="subTitle" idx="1" hasCustomPrompt="1"/>
          </p:nvPr>
        </p:nvSpPr>
        <p:spPr>
          <a:xfrm>
            <a:off x="372534" y="5837529"/>
            <a:ext cx="5844157" cy="461680"/>
          </a:xfrm>
        </p:spPr>
        <p:txBody>
          <a:bodyPr lIns="0" tIns="0" rIns="0" bIns="0">
            <a:noAutofit/>
          </a:bodyPr>
          <a:lstStyle>
            <a:lvl1pPr marL="71965" indent="0" algn="l">
              <a:lnSpc>
                <a:spcPct val="100000"/>
              </a:lnSpc>
              <a:buNone/>
              <a:defRPr sz="2667" kern="1200" spc="400">
                <a:solidFill>
                  <a:schemeClr val="tx1"/>
                </a:solidFill>
                <a:latin typeface="Turner-Light" panose="02000000000000000000" pitchFamily="50" charset="0"/>
                <a:cs typeface="Turner-Light" panose="02000000000000000000" pitchFamily="50"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423173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Nam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2534" y="499276"/>
            <a:ext cx="5844159" cy="1819195"/>
          </a:xfrm>
        </p:spPr>
        <p:txBody>
          <a:bodyPr lIns="0" tIns="0" rIns="0" bIns="0" anchor="b">
            <a:noAutofit/>
          </a:bodyPr>
          <a:lstStyle>
            <a:lvl1pPr>
              <a:lnSpc>
                <a:spcPct val="77000"/>
              </a:lnSpc>
              <a:defRPr sz="7200" kern="1200" spc="0" baseline="0"/>
            </a:lvl1pPr>
          </a:lstStyle>
          <a:p>
            <a:r>
              <a:rPr lang="en-US" dirty="0"/>
              <a:t>Click to Edit Divider Text</a:t>
            </a:r>
          </a:p>
        </p:txBody>
      </p:sp>
      <p:sp>
        <p:nvSpPr>
          <p:cNvPr id="3" name="Subtitle 2"/>
          <p:cNvSpPr>
            <a:spLocks noGrp="1"/>
          </p:cNvSpPr>
          <p:nvPr>
            <p:ph type="subTitle" idx="1" hasCustomPrompt="1"/>
          </p:nvPr>
        </p:nvSpPr>
        <p:spPr>
          <a:xfrm>
            <a:off x="372534" y="2374741"/>
            <a:ext cx="5844159" cy="463296"/>
          </a:xfrm>
        </p:spPr>
        <p:txBody>
          <a:bodyPr lIns="0" tIns="0" rIns="0" bIns="0">
            <a:noAutofit/>
          </a:bodyPr>
          <a:lstStyle>
            <a:lvl1pPr marL="71965" indent="0" algn="l">
              <a:lnSpc>
                <a:spcPct val="100000"/>
              </a:lnSpc>
              <a:buNone/>
              <a:defRPr sz="2667" kern="1200" spc="400">
                <a:solidFill>
                  <a:schemeClr val="tx1"/>
                </a:solidFill>
                <a:latin typeface="Turner-Light" panose="02000000000000000000" pitchFamily="50" charset="0"/>
                <a:cs typeface="Turner-Light" panose="02000000000000000000" pitchFamily="50"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001264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ivider Slide 1">
    <p:spTree>
      <p:nvGrpSpPr>
        <p:cNvPr id="1" name=""/>
        <p:cNvGrpSpPr/>
        <p:nvPr/>
      </p:nvGrpSpPr>
      <p:grpSpPr>
        <a:xfrm>
          <a:off x="0" y="0"/>
          <a:ext cx="0" cy="0"/>
          <a:chOff x="0" y="0"/>
          <a:chExt cx="0" cy="0"/>
        </a:xfrm>
      </p:grpSpPr>
      <p:sp>
        <p:nvSpPr>
          <p:cNvPr id="2" name="Title 1"/>
          <p:cNvSpPr>
            <a:spLocks noGrp="1"/>
          </p:cNvSpPr>
          <p:nvPr>
            <p:ph type="title"/>
          </p:nvPr>
        </p:nvSpPr>
        <p:spPr>
          <a:xfrm>
            <a:off x="792480" y="1386840"/>
            <a:ext cx="9022080" cy="4084320"/>
          </a:xfrm>
        </p:spPr>
        <p:txBody>
          <a:bodyPr anchor="ctr">
            <a:normAutofit/>
          </a:bodyPr>
          <a:lstStyle>
            <a:lvl1pPr>
              <a:lnSpc>
                <a:spcPct val="80000"/>
              </a:lnSpc>
              <a:defRPr sz="10666" kern="1200"/>
            </a:lvl1pPr>
          </a:lstStyle>
          <a:p>
            <a:r>
              <a:rPr lang="en-US"/>
              <a:t>Click to edit Master title style</a:t>
            </a:r>
            <a:endParaRPr lang="en-US" dirty="0"/>
          </a:p>
        </p:txBody>
      </p:sp>
    </p:spTree>
    <p:extLst>
      <p:ext uri="{BB962C8B-B14F-4D97-AF65-F5344CB8AC3E}">
        <p14:creationId xmlns:p14="http://schemas.microsoft.com/office/powerpoint/2010/main" val="3809102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Divider Slid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2480" y="1386840"/>
            <a:ext cx="9022080" cy="4084320"/>
          </a:xfrm>
        </p:spPr>
        <p:txBody>
          <a:bodyPr anchor="ctr">
            <a:normAutofit/>
          </a:bodyPr>
          <a:lstStyle>
            <a:lvl1pPr>
              <a:lnSpc>
                <a:spcPct val="80000"/>
              </a:lnSpc>
              <a:defRPr sz="10666" kern="12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89118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Divider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3560" y="1386840"/>
            <a:ext cx="7558440" cy="4084320"/>
          </a:xfrm>
        </p:spPr>
        <p:txBody>
          <a:bodyPr anchor="ctr">
            <a:normAutofit/>
          </a:bodyPr>
          <a:lstStyle>
            <a:lvl1pPr>
              <a:lnSpc>
                <a:spcPct val="80000"/>
              </a:lnSpc>
              <a:defRPr sz="9600" kern="1200">
                <a:solidFill>
                  <a:schemeClr val="bg1"/>
                </a:solidFill>
              </a:defRPr>
            </a:lvl1pPr>
          </a:lstStyle>
          <a:p>
            <a:r>
              <a:rPr lang="en-US" dirty="0"/>
              <a:t>Click to </a:t>
            </a:r>
            <a:br>
              <a:rPr lang="en-US" dirty="0"/>
            </a:br>
            <a:r>
              <a:rPr lang="en-US" dirty="0"/>
              <a:t>Edit Divider</a:t>
            </a:r>
          </a:p>
        </p:txBody>
      </p:sp>
    </p:spTree>
    <p:extLst>
      <p:ext uri="{BB962C8B-B14F-4D97-AF65-F5344CB8AC3E}">
        <p14:creationId xmlns:p14="http://schemas.microsoft.com/office/powerpoint/2010/main" val="16980356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ivider Slide 4">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3561" y="1386840"/>
            <a:ext cx="7558439" cy="4084320"/>
          </a:xfrm>
        </p:spPr>
        <p:txBody>
          <a:bodyPr anchor="ctr">
            <a:normAutofit/>
          </a:bodyPr>
          <a:lstStyle>
            <a:lvl1pPr>
              <a:lnSpc>
                <a:spcPct val="80000"/>
              </a:lnSpc>
              <a:defRPr sz="9600" kern="1200">
                <a:solidFill>
                  <a:schemeClr val="tx1"/>
                </a:solidFill>
              </a:defRPr>
            </a:lvl1pPr>
          </a:lstStyle>
          <a:p>
            <a:r>
              <a:rPr lang="en-US" dirty="0"/>
              <a:t>Click to </a:t>
            </a:r>
            <a:br>
              <a:rPr lang="en-US" dirty="0"/>
            </a:br>
            <a:r>
              <a:rPr lang="en-US" dirty="0"/>
              <a:t>Edit Divider</a:t>
            </a:r>
          </a:p>
        </p:txBody>
      </p:sp>
    </p:spTree>
    <p:extLst>
      <p:ext uri="{BB962C8B-B14F-4D97-AF65-F5344CB8AC3E}">
        <p14:creationId xmlns:p14="http://schemas.microsoft.com/office/powerpoint/2010/main" val="2015186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Divider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6206" y="1451573"/>
            <a:ext cx="8023119" cy="3954857"/>
          </a:xfrm>
        </p:spPr>
        <p:txBody>
          <a:bodyPr anchor="ctr">
            <a:normAutofit/>
          </a:bodyPr>
          <a:lstStyle>
            <a:lvl1pPr>
              <a:lnSpc>
                <a:spcPct val="80000"/>
              </a:lnSpc>
              <a:defRPr sz="8000">
                <a:solidFill>
                  <a:schemeClr val="bg1"/>
                </a:solidFill>
              </a:defRPr>
            </a:lvl1pPr>
          </a:lstStyle>
          <a:p>
            <a:r>
              <a:rPr lang="en-US" dirty="0"/>
              <a:t>Click to Edit Divider</a:t>
            </a:r>
          </a:p>
        </p:txBody>
      </p:sp>
    </p:spTree>
    <p:extLst>
      <p:ext uri="{BB962C8B-B14F-4D97-AF65-F5344CB8AC3E}">
        <p14:creationId xmlns:p14="http://schemas.microsoft.com/office/powerpoint/2010/main" val="3710475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Text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407731" y="1766460"/>
            <a:ext cx="11376540" cy="4267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rgbClr val="FFFFFF"/>
                </a:solidFill>
              </a:defRPr>
            </a:lvl1p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0749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Divider Slide 6">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6206" y="1451573"/>
            <a:ext cx="8023119" cy="3954857"/>
          </a:xfrm>
        </p:spPr>
        <p:txBody>
          <a:bodyPr anchor="ctr">
            <a:normAutofit/>
          </a:bodyPr>
          <a:lstStyle>
            <a:lvl1pPr>
              <a:lnSpc>
                <a:spcPct val="80000"/>
              </a:lnSpc>
              <a:defRPr sz="8000" kern="1200">
                <a:solidFill>
                  <a:schemeClr val="tx1"/>
                </a:solidFill>
              </a:defRPr>
            </a:lvl1pPr>
          </a:lstStyle>
          <a:p>
            <a:r>
              <a:rPr lang="en-US" dirty="0"/>
              <a:t>Click to Edit Divider</a:t>
            </a:r>
          </a:p>
        </p:txBody>
      </p:sp>
    </p:spTree>
    <p:extLst>
      <p:ext uri="{BB962C8B-B14F-4D97-AF65-F5344CB8AC3E}">
        <p14:creationId xmlns:p14="http://schemas.microsoft.com/office/powerpoint/2010/main" val="283165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Divider Slide 7">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40133" y="3239154"/>
            <a:ext cx="8961120" cy="3233477"/>
          </a:xfrm>
        </p:spPr>
        <p:txBody>
          <a:bodyPr anchor="b">
            <a:normAutofit/>
          </a:bodyPr>
          <a:lstStyle>
            <a:lvl1pPr>
              <a:lnSpc>
                <a:spcPct val="80000"/>
              </a:lnSpc>
              <a:defRPr sz="8800" kern="1200">
                <a:solidFill>
                  <a:srgbClr val="000000"/>
                </a:solidFill>
              </a:defRPr>
            </a:lvl1pPr>
          </a:lstStyle>
          <a:p>
            <a:r>
              <a:rPr lang="en-US" dirty="0"/>
              <a:t>Click to Edit Divider</a:t>
            </a:r>
          </a:p>
        </p:txBody>
      </p:sp>
    </p:spTree>
    <p:extLst>
      <p:ext uri="{BB962C8B-B14F-4D97-AF65-F5344CB8AC3E}">
        <p14:creationId xmlns:p14="http://schemas.microsoft.com/office/powerpoint/2010/main" val="4208178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Divider Slide 8">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40133" y="3239154"/>
            <a:ext cx="8961120" cy="3233477"/>
          </a:xfrm>
        </p:spPr>
        <p:txBody>
          <a:bodyPr anchor="b">
            <a:normAutofit/>
          </a:bodyPr>
          <a:lstStyle>
            <a:lvl1pPr>
              <a:lnSpc>
                <a:spcPct val="80000"/>
              </a:lnSpc>
              <a:defRPr sz="8800">
                <a:solidFill>
                  <a:schemeClr val="bg1"/>
                </a:solidFill>
              </a:defRPr>
            </a:lvl1pPr>
          </a:lstStyle>
          <a:p>
            <a:r>
              <a:rPr lang="en-US" dirty="0"/>
              <a:t>Click to Edit Divider</a:t>
            </a:r>
          </a:p>
        </p:txBody>
      </p:sp>
    </p:spTree>
    <p:extLst>
      <p:ext uri="{BB962C8B-B14F-4D97-AF65-F5344CB8AC3E}">
        <p14:creationId xmlns:p14="http://schemas.microsoft.com/office/powerpoint/2010/main" val="3055665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2" name="Title 1"/>
          <p:cNvSpPr>
            <a:spLocks noGrp="1"/>
          </p:cNvSpPr>
          <p:nvPr>
            <p:ph type="title"/>
          </p:nvPr>
        </p:nvSpPr>
        <p:spPr>
          <a:xfrm>
            <a:off x="638548" y="839755"/>
            <a:ext cx="4511040" cy="5178491"/>
          </a:xfrm>
        </p:spPr>
        <p:txBody>
          <a:bodyPr anchor="ctr">
            <a:normAutofit/>
          </a:bodyPr>
          <a:lstStyle>
            <a:lvl1pPr>
              <a:lnSpc>
                <a:spcPct val="80000"/>
              </a:lnSpc>
              <a:defRPr sz="6400"/>
            </a:lvl1pPr>
          </a:lstStyle>
          <a:p>
            <a:r>
              <a:rPr lang="en-US"/>
              <a:t>Click to edit Master title style</a:t>
            </a:r>
            <a:endParaRPr lang="en-US" dirty="0"/>
          </a:p>
        </p:txBody>
      </p:sp>
      <p:sp>
        <p:nvSpPr>
          <p:cNvPr id="4" name="Picture Placeholder 3"/>
          <p:cNvSpPr>
            <a:spLocks noGrp="1"/>
          </p:cNvSpPr>
          <p:nvPr>
            <p:ph type="pic" sz="quarter" idx="10" hasCustomPrompt="1"/>
          </p:nvPr>
        </p:nvSpPr>
        <p:spPr>
          <a:xfrm>
            <a:off x="5484797" y="0"/>
            <a:ext cx="6087320" cy="6858000"/>
          </a:xfrm>
          <a:prstGeom prst="parallelogram">
            <a:avLst>
              <a:gd name="adj" fmla="val 14164"/>
            </a:avLst>
          </a:prstGeom>
          <a:solidFill>
            <a:schemeClr val="accent2"/>
          </a:solidFill>
        </p:spPr>
        <p:txBody>
          <a:bodyPr anchor="ctr"/>
          <a:lstStyle>
            <a:lvl1pPr marL="0" indent="0" algn="ctr">
              <a:buNone/>
              <a:defRPr/>
            </a:lvl1pPr>
          </a:lstStyle>
          <a:p>
            <a:r>
              <a:rPr lang="en-US" dirty="0"/>
              <a:t>Picture</a:t>
            </a:r>
          </a:p>
        </p:txBody>
      </p:sp>
    </p:spTree>
    <p:extLst>
      <p:ext uri="{BB962C8B-B14F-4D97-AF65-F5344CB8AC3E}">
        <p14:creationId xmlns:p14="http://schemas.microsoft.com/office/powerpoint/2010/main" val="38082204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Imag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8548" y="839755"/>
            <a:ext cx="4511040" cy="5178491"/>
          </a:xfrm>
        </p:spPr>
        <p:txBody>
          <a:bodyPr anchor="ctr">
            <a:normAutofit/>
          </a:bodyPr>
          <a:lstStyle>
            <a:lvl1pPr>
              <a:lnSpc>
                <a:spcPct val="80000"/>
              </a:lnSpc>
              <a:defRPr sz="6400">
                <a:solidFill>
                  <a:schemeClr val="bg1"/>
                </a:solidFill>
              </a:defRPr>
            </a:lvl1pPr>
          </a:lstStyle>
          <a:p>
            <a:r>
              <a:rPr lang="en-US"/>
              <a:t>Click to edit Master title style</a:t>
            </a:r>
            <a:endParaRPr lang="en-US" dirty="0"/>
          </a:p>
        </p:txBody>
      </p:sp>
      <p:sp>
        <p:nvSpPr>
          <p:cNvPr id="5" name="Picture Placeholder 3"/>
          <p:cNvSpPr>
            <a:spLocks noGrp="1"/>
          </p:cNvSpPr>
          <p:nvPr>
            <p:ph type="pic" sz="quarter" idx="10" hasCustomPrompt="1"/>
          </p:nvPr>
        </p:nvSpPr>
        <p:spPr>
          <a:xfrm>
            <a:off x="5484797" y="0"/>
            <a:ext cx="6087320" cy="6858000"/>
          </a:xfrm>
          <a:prstGeom prst="parallelogram">
            <a:avLst>
              <a:gd name="adj" fmla="val 14164"/>
            </a:avLst>
          </a:prstGeom>
          <a:solidFill>
            <a:schemeClr val="tx1">
              <a:lumMod val="85000"/>
              <a:lumOff val="15000"/>
            </a:schemeClr>
          </a:solidFill>
        </p:spPr>
        <p:txBody>
          <a:bodyPr anchor="ctr"/>
          <a:lstStyle>
            <a:lvl1pPr marL="0" indent="0" algn="ctr">
              <a:buNone/>
              <a:defRPr>
                <a:solidFill>
                  <a:schemeClr val="bg1"/>
                </a:solidFill>
              </a:defRPr>
            </a:lvl1pPr>
          </a:lstStyle>
          <a:p>
            <a:r>
              <a:rPr lang="en-US" dirty="0"/>
              <a:t>Picture</a:t>
            </a:r>
          </a:p>
        </p:txBody>
      </p:sp>
    </p:spTree>
    <p:extLst>
      <p:ext uri="{BB962C8B-B14F-4D97-AF65-F5344CB8AC3E}">
        <p14:creationId xmlns:p14="http://schemas.microsoft.com/office/powerpoint/2010/main" val="7856948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6-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6" name="Picture Placeholder 17"/>
          <p:cNvSpPr>
            <a:spLocks noGrp="1"/>
          </p:cNvSpPr>
          <p:nvPr>
            <p:ph type="pic" sz="quarter" idx="16" hasCustomPrompt="1"/>
          </p:nvPr>
        </p:nvSpPr>
        <p:spPr>
          <a:xfrm>
            <a:off x="388295" y="4137207"/>
            <a:ext cx="3598333" cy="2062565"/>
          </a:xfrm>
          <a:solidFill>
            <a:srgbClr val="C9D7DF"/>
          </a:solidFill>
        </p:spPr>
        <p:txBody>
          <a:bodyPr anchor="ctr"/>
          <a:lstStyle>
            <a:lvl1pPr marL="0" indent="0" algn="ctr">
              <a:buNone/>
              <a:defRPr sz="1867"/>
            </a:lvl1pPr>
          </a:lstStyle>
          <a:p>
            <a:r>
              <a:rPr lang="en-US" dirty="0"/>
              <a:t>Picture</a:t>
            </a:r>
          </a:p>
        </p:txBody>
      </p:sp>
      <p:sp>
        <p:nvSpPr>
          <p:cNvPr id="7" name="Picture Placeholder 17"/>
          <p:cNvSpPr>
            <a:spLocks noGrp="1"/>
          </p:cNvSpPr>
          <p:nvPr>
            <p:ph type="pic" sz="quarter" idx="17" hasCustomPrompt="1"/>
          </p:nvPr>
        </p:nvSpPr>
        <p:spPr>
          <a:xfrm>
            <a:off x="4296834" y="4137207"/>
            <a:ext cx="3598333" cy="2062565"/>
          </a:xfrm>
          <a:solidFill>
            <a:srgbClr val="C9D7DF"/>
          </a:solidFill>
        </p:spPr>
        <p:txBody>
          <a:bodyPr anchor="ctr"/>
          <a:lstStyle>
            <a:lvl1pPr marL="0" indent="0" algn="ctr">
              <a:buNone/>
              <a:defRPr sz="1867"/>
            </a:lvl1pPr>
          </a:lstStyle>
          <a:p>
            <a:r>
              <a:rPr lang="en-US" dirty="0"/>
              <a:t>Picture</a:t>
            </a:r>
          </a:p>
        </p:txBody>
      </p:sp>
      <p:sp>
        <p:nvSpPr>
          <p:cNvPr id="8" name="Picture Placeholder 17"/>
          <p:cNvSpPr>
            <a:spLocks noGrp="1"/>
          </p:cNvSpPr>
          <p:nvPr>
            <p:ph type="pic" sz="quarter" idx="13" hasCustomPrompt="1"/>
          </p:nvPr>
        </p:nvSpPr>
        <p:spPr>
          <a:xfrm>
            <a:off x="388295" y="1829802"/>
            <a:ext cx="3598333" cy="2062565"/>
          </a:xfrm>
          <a:solidFill>
            <a:srgbClr val="C9D7DF"/>
          </a:solidFill>
        </p:spPr>
        <p:txBody>
          <a:bodyPr anchor="ctr"/>
          <a:lstStyle>
            <a:lvl1pPr marL="0" indent="0" algn="ctr">
              <a:buNone/>
              <a:defRPr sz="1867"/>
            </a:lvl1pPr>
          </a:lstStyle>
          <a:p>
            <a:r>
              <a:rPr lang="en-US" dirty="0"/>
              <a:t>Picture</a:t>
            </a:r>
          </a:p>
        </p:txBody>
      </p:sp>
      <p:sp>
        <p:nvSpPr>
          <p:cNvPr id="9" name="Picture Placeholder 17"/>
          <p:cNvSpPr>
            <a:spLocks noGrp="1"/>
          </p:cNvSpPr>
          <p:nvPr>
            <p:ph type="pic" sz="quarter" idx="14" hasCustomPrompt="1"/>
          </p:nvPr>
        </p:nvSpPr>
        <p:spPr>
          <a:xfrm>
            <a:off x="4296834" y="1829802"/>
            <a:ext cx="3598333" cy="2062565"/>
          </a:xfrm>
          <a:solidFill>
            <a:srgbClr val="C9D7DF"/>
          </a:solidFill>
        </p:spPr>
        <p:txBody>
          <a:bodyPr anchor="ctr"/>
          <a:lstStyle>
            <a:lvl1pPr marL="0" indent="0" algn="ctr">
              <a:buNone/>
              <a:defRPr sz="1867"/>
            </a:lvl1pPr>
          </a:lstStyle>
          <a:p>
            <a:r>
              <a:rPr lang="en-US" dirty="0"/>
              <a:t>Picture</a:t>
            </a:r>
          </a:p>
        </p:txBody>
      </p:sp>
      <p:sp>
        <p:nvSpPr>
          <p:cNvPr id="10" name="Picture Placeholder 17"/>
          <p:cNvSpPr>
            <a:spLocks noGrp="1"/>
          </p:cNvSpPr>
          <p:nvPr>
            <p:ph type="pic" sz="quarter" idx="15" hasCustomPrompt="1"/>
          </p:nvPr>
        </p:nvSpPr>
        <p:spPr>
          <a:xfrm>
            <a:off x="8205372" y="1829802"/>
            <a:ext cx="3598333" cy="2062565"/>
          </a:xfrm>
          <a:solidFill>
            <a:srgbClr val="C9D7DF"/>
          </a:solidFill>
        </p:spPr>
        <p:txBody>
          <a:bodyPr anchor="ctr"/>
          <a:lstStyle>
            <a:lvl1pPr marL="0" indent="0" algn="ctr">
              <a:buNone/>
              <a:defRPr sz="1867"/>
            </a:lvl1pPr>
          </a:lstStyle>
          <a:p>
            <a:r>
              <a:rPr lang="en-US" dirty="0"/>
              <a:t>Picture</a:t>
            </a:r>
          </a:p>
        </p:txBody>
      </p:sp>
      <p:sp>
        <p:nvSpPr>
          <p:cNvPr id="16" name="Picture Placeholder 17"/>
          <p:cNvSpPr>
            <a:spLocks noGrp="1"/>
          </p:cNvSpPr>
          <p:nvPr>
            <p:ph type="pic" sz="quarter" idx="23" hasCustomPrompt="1"/>
          </p:nvPr>
        </p:nvSpPr>
        <p:spPr>
          <a:xfrm>
            <a:off x="8205372" y="4137207"/>
            <a:ext cx="3598333" cy="2062565"/>
          </a:xfrm>
          <a:solidFill>
            <a:srgbClr val="C9D7DF"/>
          </a:solidFill>
        </p:spPr>
        <p:txBody>
          <a:bodyPr anchor="ctr"/>
          <a:lstStyle>
            <a:lvl1pPr marL="0" indent="0" algn="ctr">
              <a:buNone/>
              <a:defRPr sz="1867"/>
            </a:lvl1pPr>
          </a:lstStyle>
          <a:p>
            <a:r>
              <a:rPr lang="en-US" dirty="0"/>
              <a:t>Picture</a:t>
            </a:r>
          </a:p>
        </p:txBody>
      </p:sp>
      <p:sp>
        <p:nvSpPr>
          <p:cNvPr id="3" name="Date Placeholder 2"/>
          <p:cNvSpPr>
            <a:spLocks noGrp="1"/>
          </p:cNvSpPr>
          <p:nvPr>
            <p:ph type="dt" sz="half" idx="10"/>
          </p:nvPr>
        </p:nvSpPr>
        <p:spPr/>
        <p:txBody>
          <a:bodyPr/>
          <a:lstStyle>
            <a:lvl1pPr>
              <a:defRPr>
                <a:solidFill>
                  <a:srgbClr val="FFFFFF"/>
                </a:solidFill>
              </a:defRPr>
            </a:lvl1pPr>
          </a:lstStyle>
          <a:p>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2761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8-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FFFFFF"/>
                </a:solidFill>
              </a:defRPr>
            </a:lvl1pPr>
          </a:lstStyle>
          <a:p>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Picture Placeholder 17"/>
          <p:cNvSpPr>
            <a:spLocks noGrp="1"/>
          </p:cNvSpPr>
          <p:nvPr>
            <p:ph type="pic" sz="quarter" idx="16" hasCustomPrompt="1"/>
          </p:nvPr>
        </p:nvSpPr>
        <p:spPr>
          <a:xfrm>
            <a:off x="3299667" y="1835495"/>
            <a:ext cx="2682240" cy="1678179"/>
          </a:xfrm>
          <a:solidFill>
            <a:srgbClr val="C9D7DF"/>
          </a:solidFill>
        </p:spPr>
        <p:txBody>
          <a:bodyPr anchor="ctr"/>
          <a:lstStyle>
            <a:lvl1pPr marL="0" indent="0" algn="ctr">
              <a:buNone/>
              <a:defRPr sz="1867"/>
            </a:lvl1pPr>
          </a:lstStyle>
          <a:p>
            <a:r>
              <a:rPr lang="en-US" dirty="0"/>
              <a:t>Picture</a:t>
            </a:r>
          </a:p>
        </p:txBody>
      </p:sp>
      <p:sp>
        <p:nvSpPr>
          <p:cNvPr id="13" name="Picture Placeholder 17"/>
          <p:cNvSpPr>
            <a:spLocks noGrp="1"/>
          </p:cNvSpPr>
          <p:nvPr>
            <p:ph type="pic" sz="quarter" idx="17" hasCustomPrompt="1"/>
          </p:nvPr>
        </p:nvSpPr>
        <p:spPr>
          <a:xfrm>
            <a:off x="9122411" y="1835495"/>
            <a:ext cx="2682240" cy="1678179"/>
          </a:xfrm>
          <a:solidFill>
            <a:srgbClr val="C9D7DF"/>
          </a:solidFill>
        </p:spPr>
        <p:txBody>
          <a:bodyPr anchor="ctr"/>
          <a:lstStyle>
            <a:lvl1pPr marL="0" indent="0" algn="ctr">
              <a:buNone/>
              <a:defRPr sz="1867"/>
            </a:lvl1pPr>
          </a:lstStyle>
          <a:p>
            <a:r>
              <a:rPr lang="en-US" dirty="0"/>
              <a:t>Picture</a:t>
            </a:r>
          </a:p>
        </p:txBody>
      </p:sp>
      <p:sp>
        <p:nvSpPr>
          <p:cNvPr id="14" name="Picture Placeholder 17"/>
          <p:cNvSpPr>
            <a:spLocks noGrp="1"/>
          </p:cNvSpPr>
          <p:nvPr>
            <p:ph type="pic" sz="quarter" idx="13" hasCustomPrompt="1"/>
          </p:nvPr>
        </p:nvSpPr>
        <p:spPr>
          <a:xfrm>
            <a:off x="388295" y="1835495"/>
            <a:ext cx="2682240" cy="1678179"/>
          </a:xfrm>
          <a:solidFill>
            <a:srgbClr val="C9D7DF"/>
          </a:solidFill>
        </p:spPr>
        <p:txBody>
          <a:bodyPr anchor="ctr"/>
          <a:lstStyle>
            <a:lvl1pPr marL="0" indent="0" algn="ctr">
              <a:buNone/>
              <a:defRPr sz="1867"/>
            </a:lvl1pPr>
          </a:lstStyle>
          <a:p>
            <a:r>
              <a:rPr lang="en-US" dirty="0"/>
              <a:t>Picture</a:t>
            </a:r>
          </a:p>
        </p:txBody>
      </p:sp>
      <p:sp>
        <p:nvSpPr>
          <p:cNvPr id="15" name="Picture Placeholder 17"/>
          <p:cNvSpPr>
            <a:spLocks noGrp="1"/>
          </p:cNvSpPr>
          <p:nvPr>
            <p:ph type="pic" sz="quarter" idx="14" hasCustomPrompt="1"/>
          </p:nvPr>
        </p:nvSpPr>
        <p:spPr>
          <a:xfrm>
            <a:off x="6211039" y="1835495"/>
            <a:ext cx="2682240" cy="1678179"/>
          </a:xfrm>
          <a:solidFill>
            <a:srgbClr val="C9D7DF"/>
          </a:solidFill>
        </p:spPr>
        <p:txBody>
          <a:bodyPr anchor="ctr"/>
          <a:lstStyle>
            <a:lvl1pPr marL="0" indent="0" algn="ctr">
              <a:buNone/>
              <a:defRPr sz="1867"/>
            </a:lvl1pPr>
          </a:lstStyle>
          <a:p>
            <a:r>
              <a:rPr lang="en-US" dirty="0"/>
              <a:t>Picture</a:t>
            </a:r>
          </a:p>
        </p:txBody>
      </p:sp>
      <p:sp>
        <p:nvSpPr>
          <p:cNvPr id="17" name="Picture Placeholder 17"/>
          <p:cNvSpPr>
            <a:spLocks noGrp="1"/>
          </p:cNvSpPr>
          <p:nvPr>
            <p:ph type="pic" sz="quarter" idx="29" hasCustomPrompt="1"/>
          </p:nvPr>
        </p:nvSpPr>
        <p:spPr>
          <a:xfrm>
            <a:off x="3299667" y="4188955"/>
            <a:ext cx="2682240" cy="1678179"/>
          </a:xfrm>
          <a:solidFill>
            <a:srgbClr val="C9D7DF"/>
          </a:solidFill>
        </p:spPr>
        <p:txBody>
          <a:bodyPr anchor="ctr"/>
          <a:lstStyle>
            <a:lvl1pPr marL="0" indent="0" algn="ctr">
              <a:buNone/>
              <a:defRPr sz="1867"/>
            </a:lvl1pPr>
          </a:lstStyle>
          <a:p>
            <a:r>
              <a:rPr lang="en-US" dirty="0"/>
              <a:t>Picture</a:t>
            </a:r>
          </a:p>
        </p:txBody>
      </p:sp>
      <p:sp>
        <p:nvSpPr>
          <p:cNvPr id="18" name="Picture Placeholder 17"/>
          <p:cNvSpPr>
            <a:spLocks noGrp="1"/>
          </p:cNvSpPr>
          <p:nvPr>
            <p:ph type="pic" sz="quarter" idx="30" hasCustomPrompt="1"/>
          </p:nvPr>
        </p:nvSpPr>
        <p:spPr>
          <a:xfrm>
            <a:off x="9122411" y="4188955"/>
            <a:ext cx="2682240" cy="1678179"/>
          </a:xfrm>
          <a:solidFill>
            <a:srgbClr val="C9D7DF"/>
          </a:solidFill>
        </p:spPr>
        <p:txBody>
          <a:bodyPr anchor="ctr"/>
          <a:lstStyle>
            <a:lvl1pPr marL="0" indent="0" algn="ctr">
              <a:buNone/>
              <a:defRPr sz="1867"/>
            </a:lvl1pPr>
          </a:lstStyle>
          <a:p>
            <a:r>
              <a:rPr lang="en-US" dirty="0"/>
              <a:t>Picture</a:t>
            </a:r>
          </a:p>
        </p:txBody>
      </p:sp>
      <p:sp>
        <p:nvSpPr>
          <p:cNvPr id="19" name="Picture Placeholder 17"/>
          <p:cNvSpPr>
            <a:spLocks noGrp="1"/>
          </p:cNvSpPr>
          <p:nvPr>
            <p:ph type="pic" sz="quarter" idx="31" hasCustomPrompt="1"/>
          </p:nvPr>
        </p:nvSpPr>
        <p:spPr>
          <a:xfrm>
            <a:off x="388295" y="4188955"/>
            <a:ext cx="2682240" cy="1678179"/>
          </a:xfrm>
          <a:solidFill>
            <a:srgbClr val="C9D7DF"/>
          </a:solidFill>
        </p:spPr>
        <p:txBody>
          <a:bodyPr anchor="ctr"/>
          <a:lstStyle>
            <a:lvl1pPr marL="0" indent="0" algn="ctr">
              <a:buNone/>
              <a:defRPr sz="1867"/>
            </a:lvl1pPr>
          </a:lstStyle>
          <a:p>
            <a:r>
              <a:rPr lang="en-US" dirty="0"/>
              <a:t>Picture</a:t>
            </a:r>
          </a:p>
        </p:txBody>
      </p:sp>
      <p:sp>
        <p:nvSpPr>
          <p:cNvPr id="20" name="Picture Placeholder 17"/>
          <p:cNvSpPr>
            <a:spLocks noGrp="1"/>
          </p:cNvSpPr>
          <p:nvPr>
            <p:ph type="pic" sz="quarter" idx="32" hasCustomPrompt="1"/>
          </p:nvPr>
        </p:nvSpPr>
        <p:spPr>
          <a:xfrm>
            <a:off x="6211039" y="4188955"/>
            <a:ext cx="2682240" cy="1678179"/>
          </a:xfrm>
          <a:solidFill>
            <a:srgbClr val="C9D7DF"/>
          </a:solidFill>
        </p:spPr>
        <p:txBody>
          <a:bodyPr anchor="ctr"/>
          <a:lstStyle>
            <a:lvl1pPr marL="0" indent="0" algn="ctr">
              <a:buNone/>
              <a:defRPr sz="1867"/>
            </a:lvl1pPr>
          </a:lstStyle>
          <a:p>
            <a:r>
              <a:rPr lang="en-US" dirty="0"/>
              <a:t>Picture</a:t>
            </a:r>
          </a:p>
        </p:txBody>
      </p:sp>
      <p:sp>
        <p:nvSpPr>
          <p:cNvPr id="21" name="Text Placeholder 6"/>
          <p:cNvSpPr>
            <a:spLocks noGrp="1"/>
          </p:cNvSpPr>
          <p:nvPr>
            <p:ph type="body" sz="quarter" idx="23" hasCustomPrompt="1"/>
          </p:nvPr>
        </p:nvSpPr>
        <p:spPr>
          <a:xfrm>
            <a:off x="388295" y="3524970"/>
            <a:ext cx="2682240" cy="365531"/>
          </a:xfrm>
        </p:spPr>
        <p:txBody>
          <a:bodyPr lIns="0" rIns="0" anchor="t"/>
          <a:lstStyle>
            <a:lvl1pPr marL="4233" indent="0">
              <a:lnSpc>
                <a:spcPct val="100000"/>
              </a:lnSpc>
              <a:spcBef>
                <a:spcPts val="0"/>
              </a:spcBef>
              <a:buFont typeface="Arial"/>
              <a:buNone/>
              <a:defRPr sz="1467" b="0"/>
            </a:lvl1pPr>
            <a:lvl2pPr marL="148163" indent="-143930">
              <a:spcBef>
                <a:spcPts val="533"/>
              </a:spcBef>
              <a:buFont typeface="Arial"/>
              <a:buChar char="•"/>
              <a:defRPr sz="1600"/>
            </a:lvl2pPr>
            <a:lvl3pPr marL="148163" indent="-143930">
              <a:spcBef>
                <a:spcPts val="533"/>
              </a:spcBef>
              <a:buFont typeface="Arial"/>
              <a:buChar char="•"/>
              <a:defRPr sz="1600"/>
            </a:lvl3pPr>
            <a:lvl4pPr marL="148163" indent="-143930">
              <a:spcBef>
                <a:spcPts val="533"/>
              </a:spcBef>
              <a:buFont typeface="Arial"/>
              <a:buChar char="•"/>
              <a:defRPr sz="1600"/>
            </a:lvl4pPr>
            <a:lvl5pPr marL="148163" indent="-143930">
              <a:spcBef>
                <a:spcPts val="533"/>
              </a:spcBef>
              <a:buFont typeface="Arial"/>
              <a:buChar char="•"/>
              <a:defRPr sz="1600"/>
            </a:lvl5pPr>
          </a:lstStyle>
          <a:p>
            <a:pPr lvl="0"/>
            <a:r>
              <a:rPr lang="en-US" dirty="0"/>
              <a:t>Description here</a:t>
            </a:r>
          </a:p>
        </p:txBody>
      </p:sp>
      <p:sp>
        <p:nvSpPr>
          <p:cNvPr id="22" name="Text Placeholder 6"/>
          <p:cNvSpPr>
            <a:spLocks noGrp="1"/>
          </p:cNvSpPr>
          <p:nvPr>
            <p:ph type="body" sz="quarter" idx="33" hasCustomPrompt="1"/>
          </p:nvPr>
        </p:nvSpPr>
        <p:spPr>
          <a:xfrm>
            <a:off x="3299667" y="3524970"/>
            <a:ext cx="2682240" cy="365531"/>
          </a:xfrm>
        </p:spPr>
        <p:txBody>
          <a:bodyPr lIns="0" rIns="0" anchor="t"/>
          <a:lstStyle>
            <a:lvl1pPr marL="4233" indent="0">
              <a:lnSpc>
                <a:spcPct val="100000"/>
              </a:lnSpc>
              <a:spcBef>
                <a:spcPts val="0"/>
              </a:spcBef>
              <a:buFont typeface="Arial"/>
              <a:buNone/>
              <a:defRPr sz="1467" b="0"/>
            </a:lvl1pPr>
            <a:lvl2pPr marL="148163" indent="-143930">
              <a:spcBef>
                <a:spcPts val="533"/>
              </a:spcBef>
              <a:buFont typeface="Arial"/>
              <a:buChar char="•"/>
              <a:defRPr sz="1600"/>
            </a:lvl2pPr>
            <a:lvl3pPr marL="148163" indent="-143930">
              <a:spcBef>
                <a:spcPts val="533"/>
              </a:spcBef>
              <a:buFont typeface="Arial"/>
              <a:buChar char="•"/>
              <a:defRPr sz="1600"/>
            </a:lvl3pPr>
            <a:lvl4pPr marL="148163" indent="-143930">
              <a:spcBef>
                <a:spcPts val="533"/>
              </a:spcBef>
              <a:buFont typeface="Arial"/>
              <a:buChar char="•"/>
              <a:defRPr sz="1600"/>
            </a:lvl4pPr>
            <a:lvl5pPr marL="148163" indent="-143930">
              <a:spcBef>
                <a:spcPts val="533"/>
              </a:spcBef>
              <a:buFont typeface="Arial"/>
              <a:buChar char="•"/>
              <a:defRPr sz="1600"/>
            </a:lvl5pPr>
          </a:lstStyle>
          <a:p>
            <a:pPr lvl="0"/>
            <a:r>
              <a:rPr lang="en-US" dirty="0"/>
              <a:t>Description here</a:t>
            </a:r>
          </a:p>
        </p:txBody>
      </p:sp>
      <p:sp>
        <p:nvSpPr>
          <p:cNvPr id="23" name="Text Placeholder 6"/>
          <p:cNvSpPr>
            <a:spLocks noGrp="1"/>
          </p:cNvSpPr>
          <p:nvPr>
            <p:ph type="body" sz="quarter" idx="34" hasCustomPrompt="1"/>
          </p:nvPr>
        </p:nvSpPr>
        <p:spPr>
          <a:xfrm>
            <a:off x="6211039" y="3524970"/>
            <a:ext cx="2682240" cy="365531"/>
          </a:xfrm>
        </p:spPr>
        <p:txBody>
          <a:bodyPr lIns="0" rIns="0" anchor="t"/>
          <a:lstStyle>
            <a:lvl1pPr marL="4233" indent="0">
              <a:lnSpc>
                <a:spcPct val="100000"/>
              </a:lnSpc>
              <a:spcBef>
                <a:spcPts val="0"/>
              </a:spcBef>
              <a:buFont typeface="Arial"/>
              <a:buNone/>
              <a:defRPr sz="1467" b="0"/>
            </a:lvl1pPr>
            <a:lvl2pPr marL="148163" indent="-143930">
              <a:spcBef>
                <a:spcPts val="533"/>
              </a:spcBef>
              <a:buFont typeface="Arial"/>
              <a:buChar char="•"/>
              <a:defRPr sz="1600"/>
            </a:lvl2pPr>
            <a:lvl3pPr marL="148163" indent="-143930">
              <a:spcBef>
                <a:spcPts val="533"/>
              </a:spcBef>
              <a:buFont typeface="Arial"/>
              <a:buChar char="•"/>
              <a:defRPr sz="1600"/>
            </a:lvl3pPr>
            <a:lvl4pPr marL="148163" indent="-143930">
              <a:spcBef>
                <a:spcPts val="533"/>
              </a:spcBef>
              <a:buFont typeface="Arial"/>
              <a:buChar char="•"/>
              <a:defRPr sz="1600"/>
            </a:lvl4pPr>
            <a:lvl5pPr marL="148163" indent="-143930">
              <a:spcBef>
                <a:spcPts val="533"/>
              </a:spcBef>
              <a:buFont typeface="Arial"/>
              <a:buChar char="•"/>
              <a:defRPr sz="1600"/>
            </a:lvl5pPr>
          </a:lstStyle>
          <a:p>
            <a:pPr lvl="0"/>
            <a:r>
              <a:rPr lang="en-US" dirty="0"/>
              <a:t>Description here</a:t>
            </a:r>
          </a:p>
        </p:txBody>
      </p:sp>
      <p:sp>
        <p:nvSpPr>
          <p:cNvPr id="24" name="Text Placeholder 6"/>
          <p:cNvSpPr>
            <a:spLocks noGrp="1"/>
          </p:cNvSpPr>
          <p:nvPr>
            <p:ph type="body" sz="quarter" idx="35" hasCustomPrompt="1"/>
          </p:nvPr>
        </p:nvSpPr>
        <p:spPr>
          <a:xfrm>
            <a:off x="9122411" y="3524970"/>
            <a:ext cx="2682240" cy="365531"/>
          </a:xfrm>
        </p:spPr>
        <p:txBody>
          <a:bodyPr lIns="0" rIns="0" anchor="t"/>
          <a:lstStyle>
            <a:lvl1pPr marL="4233" indent="0">
              <a:lnSpc>
                <a:spcPct val="100000"/>
              </a:lnSpc>
              <a:spcBef>
                <a:spcPts val="0"/>
              </a:spcBef>
              <a:buFont typeface="Arial"/>
              <a:buNone/>
              <a:defRPr sz="1467" b="0"/>
            </a:lvl1pPr>
            <a:lvl2pPr marL="148163" indent="-143930">
              <a:spcBef>
                <a:spcPts val="533"/>
              </a:spcBef>
              <a:buFont typeface="Arial"/>
              <a:buChar char="•"/>
              <a:defRPr sz="1600"/>
            </a:lvl2pPr>
            <a:lvl3pPr marL="148163" indent="-143930">
              <a:spcBef>
                <a:spcPts val="533"/>
              </a:spcBef>
              <a:buFont typeface="Arial"/>
              <a:buChar char="•"/>
              <a:defRPr sz="1600"/>
            </a:lvl3pPr>
            <a:lvl4pPr marL="148163" indent="-143930">
              <a:spcBef>
                <a:spcPts val="533"/>
              </a:spcBef>
              <a:buFont typeface="Arial"/>
              <a:buChar char="•"/>
              <a:defRPr sz="1600"/>
            </a:lvl4pPr>
            <a:lvl5pPr marL="148163" indent="-143930">
              <a:spcBef>
                <a:spcPts val="533"/>
              </a:spcBef>
              <a:buFont typeface="Arial"/>
              <a:buChar char="•"/>
              <a:defRPr sz="1600"/>
            </a:lvl5pPr>
          </a:lstStyle>
          <a:p>
            <a:pPr lvl="0"/>
            <a:r>
              <a:rPr lang="en-US" dirty="0"/>
              <a:t>Description here</a:t>
            </a:r>
          </a:p>
        </p:txBody>
      </p:sp>
      <p:sp>
        <p:nvSpPr>
          <p:cNvPr id="25" name="Text Placeholder 6"/>
          <p:cNvSpPr>
            <a:spLocks noGrp="1"/>
          </p:cNvSpPr>
          <p:nvPr>
            <p:ph type="body" sz="quarter" idx="36" hasCustomPrompt="1"/>
          </p:nvPr>
        </p:nvSpPr>
        <p:spPr>
          <a:xfrm>
            <a:off x="388295" y="5879961"/>
            <a:ext cx="2682240" cy="365531"/>
          </a:xfrm>
        </p:spPr>
        <p:txBody>
          <a:bodyPr lIns="0" rIns="0" anchor="t"/>
          <a:lstStyle>
            <a:lvl1pPr marL="4233" indent="0">
              <a:lnSpc>
                <a:spcPct val="100000"/>
              </a:lnSpc>
              <a:spcBef>
                <a:spcPts val="0"/>
              </a:spcBef>
              <a:buFont typeface="Arial"/>
              <a:buNone/>
              <a:defRPr sz="1467" b="0"/>
            </a:lvl1pPr>
            <a:lvl2pPr marL="148163" indent="-143930">
              <a:spcBef>
                <a:spcPts val="533"/>
              </a:spcBef>
              <a:buFont typeface="Arial"/>
              <a:buChar char="•"/>
              <a:defRPr sz="1600"/>
            </a:lvl2pPr>
            <a:lvl3pPr marL="148163" indent="-143930">
              <a:spcBef>
                <a:spcPts val="533"/>
              </a:spcBef>
              <a:buFont typeface="Arial"/>
              <a:buChar char="•"/>
              <a:defRPr sz="1600"/>
            </a:lvl3pPr>
            <a:lvl4pPr marL="148163" indent="-143930">
              <a:spcBef>
                <a:spcPts val="533"/>
              </a:spcBef>
              <a:buFont typeface="Arial"/>
              <a:buChar char="•"/>
              <a:defRPr sz="1600"/>
            </a:lvl4pPr>
            <a:lvl5pPr marL="148163" indent="-143930">
              <a:spcBef>
                <a:spcPts val="533"/>
              </a:spcBef>
              <a:buFont typeface="Arial"/>
              <a:buChar char="•"/>
              <a:defRPr sz="1600"/>
            </a:lvl5pPr>
          </a:lstStyle>
          <a:p>
            <a:pPr lvl="0"/>
            <a:r>
              <a:rPr lang="en-US" dirty="0"/>
              <a:t>Description here</a:t>
            </a:r>
          </a:p>
        </p:txBody>
      </p:sp>
      <p:sp>
        <p:nvSpPr>
          <p:cNvPr id="26" name="Text Placeholder 6"/>
          <p:cNvSpPr>
            <a:spLocks noGrp="1"/>
          </p:cNvSpPr>
          <p:nvPr>
            <p:ph type="body" sz="quarter" idx="37" hasCustomPrompt="1"/>
          </p:nvPr>
        </p:nvSpPr>
        <p:spPr>
          <a:xfrm>
            <a:off x="3299667" y="5879961"/>
            <a:ext cx="2682240" cy="365531"/>
          </a:xfrm>
        </p:spPr>
        <p:txBody>
          <a:bodyPr lIns="0" rIns="0" anchor="t"/>
          <a:lstStyle>
            <a:lvl1pPr marL="4233" indent="0">
              <a:lnSpc>
                <a:spcPct val="100000"/>
              </a:lnSpc>
              <a:spcBef>
                <a:spcPts val="0"/>
              </a:spcBef>
              <a:buFont typeface="Arial"/>
              <a:buNone/>
              <a:defRPr sz="1467" b="0"/>
            </a:lvl1pPr>
            <a:lvl2pPr marL="148163" indent="-143930">
              <a:spcBef>
                <a:spcPts val="533"/>
              </a:spcBef>
              <a:buFont typeface="Arial"/>
              <a:buChar char="•"/>
              <a:defRPr sz="1600"/>
            </a:lvl2pPr>
            <a:lvl3pPr marL="148163" indent="-143930">
              <a:spcBef>
                <a:spcPts val="533"/>
              </a:spcBef>
              <a:buFont typeface="Arial"/>
              <a:buChar char="•"/>
              <a:defRPr sz="1600"/>
            </a:lvl3pPr>
            <a:lvl4pPr marL="148163" indent="-143930">
              <a:spcBef>
                <a:spcPts val="533"/>
              </a:spcBef>
              <a:buFont typeface="Arial"/>
              <a:buChar char="•"/>
              <a:defRPr sz="1600"/>
            </a:lvl4pPr>
            <a:lvl5pPr marL="148163" indent="-143930">
              <a:spcBef>
                <a:spcPts val="533"/>
              </a:spcBef>
              <a:buFont typeface="Arial"/>
              <a:buChar char="•"/>
              <a:defRPr sz="1600"/>
            </a:lvl5pPr>
          </a:lstStyle>
          <a:p>
            <a:pPr lvl="0"/>
            <a:r>
              <a:rPr lang="en-US" dirty="0"/>
              <a:t>Description here</a:t>
            </a:r>
          </a:p>
        </p:txBody>
      </p:sp>
      <p:sp>
        <p:nvSpPr>
          <p:cNvPr id="27" name="Text Placeholder 6"/>
          <p:cNvSpPr>
            <a:spLocks noGrp="1"/>
          </p:cNvSpPr>
          <p:nvPr>
            <p:ph type="body" sz="quarter" idx="38" hasCustomPrompt="1"/>
          </p:nvPr>
        </p:nvSpPr>
        <p:spPr>
          <a:xfrm>
            <a:off x="6211039" y="5879961"/>
            <a:ext cx="2682240" cy="365531"/>
          </a:xfrm>
        </p:spPr>
        <p:txBody>
          <a:bodyPr lIns="0" rIns="0" anchor="t"/>
          <a:lstStyle>
            <a:lvl1pPr marL="4233" indent="0">
              <a:lnSpc>
                <a:spcPct val="100000"/>
              </a:lnSpc>
              <a:spcBef>
                <a:spcPts val="0"/>
              </a:spcBef>
              <a:buFont typeface="Arial"/>
              <a:buNone/>
              <a:defRPr sz="1467" b="0"/>
            </a:lvl1pPr>
            <a:lvl2pPr marL="148163" indent="-143930">
              <a:spcBef>
                <a:spcPts val="533"/>
              </a:spcBef>
              <a:buFont typeface="Arial"/>
              <a:buChar char="•"/>
              <a:defRPr sz="1600"/>
            </a:lvl2pPr>
            <a:lvl3pPr marL="148163" indent="-143930">
              <a:spcBef>
                <a:spcPts val="533"/>
              </a:spcBef>
              <a:buFont typeface="Arial"/>
              <a:buChar char="•"/>
              <a:defRPr sz="1600"/>
            </a:lvl3pPr>
            <a:lvl4pPr marL="148163" indent="-143930">
              <a:spcBef>
                <a:spcPts val="533"/>
              </a:spcBef>
              <a:buFont typeface="Arial"/>
              <a:buChar char="•"/>
              <a:defRPr sz="1600"/>
            </a:lvl4pPr>
            <a:lvl5pPr marL="148163" indent="-143930">
              <a:spcBef>
                <a:spcPts val="533"/>
              </a:spcBef>
              <a:buFont typeface="Arial"/>
              <a:buChar char="•"/>
              <a:defRPr sz="1600"/>
            </a:lvl5pPr>
          </a:lstStyle>
          <a:p>
            <a:pPr lvl="0"/>
            <a:r>
              <a:rPr lang="en-US" dirty="0"/>
              <a:t>Description here</a:t>
            </a:r>
          </a:p>
        </p:txBody>
      </p:sp>
      <p:sp>
        <p:nvSpPr>
          <p:cNvPr id="28" name="Text Placeholder 6"/>
          <p:cNvSpPr>
            <a:spLocks noGrp="1"/>
          </p:cNvSpPr>
          <p:nvPr>
            <p:ph type="body" sz="quarter" idx="39" hasCustomPrompt="1"/>
          </p:nvPr>
        </p:nvSpPr>
        <p:spPr>
          <a:xfrm>
            <a:off x="9122411" y="5879961"/>
            <a:ext cx="2682240" cy="365531"/>
          </a:xfrm>
        </p:spPr>
        <p:txBody>
          <a:bodyPr lIns="0" rIns="0" anchor="t"/>
          <a:lstStyle>
            <a:lvl1pPr marL="4233" indent="0">
              <a:lnSpc>
                <a:spcPct val="100000"/>
              </a:lnSpc>
              <a:spcBef>
                <a:spcPts val="0"/>
              </a:spcBef>
              <a:buFont typeface="Arial"/>
              <a:buNone/>
              <a:defRPr sz="1467" b="0"/>
            </a:lvl1pPr>
            <a:lvl2pPr marL="148163" indent="-143930">
              <a:spcBef>
                <a:spcPts val="533"/>
              </a:spcBef>
              <a:buFont typeface="Arial"/>
              <a:buChar char="•"/>
              <a:defRPr sz="1600"/>
            </a:lvl2pPr>
            <a:lvl3pPr marL="148163" indent="-143930">
              <a:spcBef>
                <a:spcPts val="533"/>
              </a:spcBef>
              <a:buFont typeface="Arial"/>
              <a:buChar char="•"/>
              <a:defRPr sz="1600"/>
            </a:lvl3pPr>
            <a:lvl4pPr marL="148163" indent="-143930">
              <a:spcBef>
                <a:spcPts val="533"/>
              </a:spcBef>
              <a:buFont typeface="Arial"/>
              <a:buChar char="•"/>
              <a:defRPr sz="1600"/>
            </a:lvl4pPr>
            <a:lvl5pPr marL="148163" indent="-143930">
              <a:spcBef>
                <a:spcPts val="533"/>
              </a:spcBef>
              <a:buFont typeface="Arial"/>
              <a:buChar char="•"/>
              <a:defRPr sz="1600"/>
            </a:lvl5pPr>
          </a:lstStyle>
          <a:p>
            <a:pPr lvl="0"/>
            <a:r>
              <a:rPr lang="en-US" dirty="0"/>
              <a:t>Description here</a:t>
            </a:r>
          </a:p>
        </p:txBody>
      </p:sp>
    </p:spTree>
    <p:extLst>
      <p:ext uri="{BB962C8B-B14F-4D97-AF65-F5344CB8AC3E}">
        <p14:creationId xmlns:p14="http://schemas.microsoft.com/office/powerpoint/2010/main" val="508073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287035" y="446480"/>
            <a:ext cx="4907139" cy="1146048"/>
          </a:xfrm>
        </p:spPr>
        <p:txBody>
          <a:bodyPr lIns="0" tIns="0" rIns="0" bIns="0" anchor="ctr"/>
          <a:lstStyle>
            <a:lvl1pPr>
              <a:defRPr lang="en-US" sz="3733" spc="1333" dirty="0">
                <a:solidFill>
                  <a:srgbClr val="FFFFFF"/>
                </a:solidFill>
                <a:latin typeface="Turner" panose="02000000000000000000" pitchFamily="50" charset="0"/>
                <a:cs typeface="Turner" panose="02000000000000000000" pitchFamily="50" charset="0"/>
              </a:defRPr>
            </a:lvl1pPr>
          </a:lstStyle>
          <a:p>
            <a:pPr marL="0" lvl="0">
              <a:lnSpc>
                <a:spcPct val="90000"/>
              </a:lnSpc>
            </a:pPr>
            <a:r>
              <a:rPr lang="en-US" dirty="0"/>
              <a:t>00.00.2018</a:t>
            </a:r>
          </a:p>
        </p:txBody>
      </p:sp>
      <p:sp>
        <p:nvSpPr>
          <p:cNvPr id="4" name="Date Placeholder 3"/>
          <p:cNvSpPr>
            <a:spLocks noGrp="1"/>
          </p:cNvSpPr>
          <p:nvPr>
            <p:ph type="dt" sz="half" idx="10"/>
          </p:nvPr>
        </p:nvSpPr>
        <p:spPr/>
        <p:txBody>
          <a:bodyPr/>
          <a:lstStyle/>
          <a:p>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8437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17240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Dar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solidFill>
              </a:defRPr>
            </a:lvl1pPr>
          </a:lstStyle>
          <a:p>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539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mp; Text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18438EC-2CD3-6042-9CB3-EF0CE66D902E}"/>
              </a:ext>
            </a:extLst>
          </p:cNvPr>
          <p:cNvSpPr>
            <a:spLocks noGrp="1"/>
          </p:cNvSpPr>
          <p:nvPr>
            <p:ph sz="quarter" idx="13" hasCustomPrompt="1"/>
          </p:nvPr>
        </p:nvSpPr>
        <p:spPr>
          <a:xfrm>
            <a:off x="6236489" y="1767417"/>
            <a:ext cx="5547783" cy="4478867"/>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nchor="ctr">
            <a:normAutofit/>
          </a:bodyPr>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407731" y="1766460"/>
            <a:ext cx="5547783" cy="4478867"/>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rgbClr val="FFFFFF"/>
                </a:solidFill>
              </a:defRPr>
            </a:lvl1p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72636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 Pattern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68895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 Pattern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54243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7324" y="3350576"/>
            <a:ext cx="9719001" cy="2124427"/>
          </a:xfrm>
        </p:spPr>
        <p:txBody>
          <a:bodyPr lIns="0" tIns="0" rIns="0" bIns="0" anchor="b">
            <a:noAutofit/>
          </a:bodyPr>
          <a:lstStyle>
            <a:lvl1pPr>
              <a:lnSpc>
                <a:spcPct val="77000"/>
              </a:lnSpc>
              <a:defRPr sz="6933" spc="0">
                <a:solidFill>
                  <a:srgbClr val="FFFFFF"/>
                </a:solidFill>
              </a:defRPr>
            </a:lvl1pPr>
          </a:lstStyle>
          <a:p>
            <a:r>
              <a:rPr lang="en-US" dirty="0"/>
              <a:t>Click to Edit Presentation Title</a:t>
            </a:r>
          </a:p>
        </p:txBody>
      </p:sp>
      <p:sp>
        <p:nvSpPr>
          <p:cNvPr id="3" name="Subtitle 2"/>
          <p:cNvSpPr>
            <a:spLocks noGrp="1"/>
          </p:cNvSpPr>
          <p:nvPr>
            <p:ph type="subTitle" idx="1" hasCustomPrompt="1"/>
          </p:nvPr>
        </p:nvSpPr>
        <p:spPr>
          <a:xfrm>
            <a:off x="547324" y="5616221"/>
            <a:ext cx="9719001" cy="643468"/>
          </a:xfrm>
        </p:spPr>
        <p:txBody>
          <a:bodyPr lIns="0" tIns="0" rIns="0" bIns="0">
            <a:noAutofit/>
          </a:bodyPr>
          <a:lstStyle>
            <a:lvl1pPr marL="71965" indent="0" algn="l">
              <a:lnSpc>
                <a:spcPct val="100000"/>
              </a:lnSpc>
              <a:buNone/>
              <a:defRPr sz="2667" spc="400">
                <a:solidFill>
                  <a:srgbClr val="FFFFFF"/>
                </a:solidFill>
                <a:latin typeface="Turner-Light" panose="02000000000000000000" pitchFamily="50" charset="0"/>
                <a:cs typeface="Turner-Light" panose="02000000000000000000" pitchFamily="50"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a:t>
            </a:r>
          </a:p>
        </p:txBody>
      </p:sp>
    </p:spTree>
    <p:extLst>
      <p:ext uri="{BB962C8B-B14F-4D97-AF65-F5344CB8AC3E}">
        <p14:creationId xmlns:p14="http://schemas.microsoft.com/office/powerpoint/2010/main" val="1122171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Text (B)">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407731" y="1766460"/>
            <a:ext cx="11376540" cy="4267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9626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Text (C)">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407731" y="1766460"/>
            <a:ext cx="11376540" cy="4267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716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mp; Text (Side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1381" y="365760"/>
            <a:ext cx="9562848" cy="1219200"/>
          </a:xfrm>
        </p:spPr>
        <p:txBody>
          <a:bodyPr anchor="ctr">
            <a:normAutofit/>
          </a:bodyPr>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2191381" y="1766460"/>
            <a:ext cx="9562848" cy="4267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507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mp; Text (Side B)">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1381" y="365760"/>
            <a:ext cx="9562848" cy="1219200"/>
          </a:xfrm>
        </p:spPr>
        <p:txBody>
          <a:bodyPr anchor="ctr">
            <a:normAutofit/>
          </a:bodyPr>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2191381" y="1766460"/>
            <a:ext cx="9562848" cy="4267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339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mp; Text (Side C)">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1381" y="365760"/>
            <a:ext cx="9562848" cy="1219200"/>
          </a:xfrm>
        </p:spPr>
        <p:txBody>
          <a:bodyPr anchor="ctr">
            <a:normAutofit/>
          </a:bodyPr>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2191381" y="1766460"/>
            <a:ext cx="9562848" cy="4267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7328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mp; Text (Side 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1381" y="365760"/>
            <a:ext cx="9562848" cy="1219200"/>
          </a:xfrm>
        </p:spPr>
        <p:txBody>
          <a:bodyPr anchor="ctr">
            <a:normAutofit/>
          </a:bodyPr>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2191381" y="1766460"/>
            <a:ext cx="9562848" cy="4267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114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7731" y="365760"/>
            <a:ext cx="11376540" cy="12192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07731" y="1766461"/>
            <a:ext cx="11376540" cy="45110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249" y="6601968"/>
            <a:ext cx="1402912" cy="256032"/>
          </a:xfrm>
          <a:prstGeom prst="rect">
            <a:avLst/>
          </a:prstGeom>
        </p:spPr>
        <p:txBody>
          <a:bodyPr vert="horz" lIns="0" tIns="27432" rIns="91440" bIns="27432" rtlCol="0" anchor="ctr"/>
          <a:lstStyle>
            <a:lvl1pPr algn="l">
              <a:lnSpc>
                <a:spcPct val="100000"/>
              </a:lnSpc>
              <a:defRPr sz="933" kern="1200">
                <a:solidFill>
                  <a:schemeClr val="tx1"/>
                </a:solidFill>
                <a:latin typeface="Turner Regular"/>
                <a:cs typeface="Turner Regular"/>
              </a:defRPr>
            </a:lvl1pPr>
          </a:lstStyle>
          <a:p>
            <a:endParaRPr lang="en-US" dirty="0"/>
          </a:p>
        </p:txBody>
      </p:sp>
      <p:sp>
        <p:nvSpPr>
          <p:cNvPr id="5" name="Footer Placeholder 4"/>
          <p:cNvSpPr>
            <a:spLocks noGrp="1"/>
          </p:cNvSpPr>
          <p:nvPr>
            <p:ph type="ftr" sz="quarter" idx="3"/>
          </p:nvPr>
        </p:nvSpPr>
        <p:spPr>
          <a:xfrm>
            <a:off x="2865120" y="6601968"/>
            <a:ext cx="6461760" cy="256032"/>
          </a:xfrm>
          <a:prstGeom prst="rect">
            <a:avLst/>
          </a:prstGeom>
        </p:spPr>
        <p:txBody>
          <a:bodyPr vert="horz" lIns="91440" tIns="27432" rIns="91440" bIns="27432" rtlCol="0" anchor="ctr"/>
          <a:lstStyle>
            <a:lvl1pPr algn="ctr">
              <a:lnSpc>
                <a:spcPct val="100000"/>
              </a:lnSpc>
              <a:defRPr sz="933" kern="1200">
                <a:solidFill>
                  <a:schemeClr val="tx1"/>
                </a:solidFill>
                <a:latin typeface="Turner Regular"/>
                <a:cs typeface="Turner Regular"/>
              </a:defRPr>
            </a:lvl1pPr>
          </a:lstStyle>
          <a:p>
            <a:endParaRPr lang="en-US" dirty="0"/>
          </a:p>
        </p:txBody>
      </p:sp>
      <p:sp>
        <p:nvSpPr>
          <p:cNvPr id="6" name="Slide Number Placeholder 5"/>
          <p:cNvSpPr>
            <a:spLocks noGrp="1"/>
          </p:cNvSpPr>
          <p:nvPr>
            <p:ph type="sldNum" sz="quarter" idx="4"/>
          </p:nvPr>
        </p:nvSpPr>
        <p:spPr>
          <a:xfrm>
            <a:off x="10727762" y="6601968"/>
            <a:ext cx="1394509" cy="256032"/>
          </a:xfrm>
          <a:prstGeom prst="rect">
            <a:avLst/>
          </a:prstGeom>
        </p:spPr>
        <p:txBody>
          <a:bodyPr vert="horz" lIns="91440" tIns="27432" rIns="0" bIns="27432" rtlCol="0" anchor="b"/>
          <a:lstStyle>
            <a:lvl1pPr algn="r">
              <a:lnSpc>
                <a:spcPct val="90000"/>
              </a:lnSpc>
              <a:tabLst>
                <a:tab pos="152396" algn="l"/>
                <a:tab pos="609585" algn="l"/>
              </a:tabLst>
              <a:defRPr sz="1467" b="1" kern="1200">
                <a:solidFill>
                  <a:schemeClr val="tx1"/>
                </a:solidFill>
                <a:latin typeface="Turner Regular"/>
                <a:cs typeface="Turner Regula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6289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Lst>
  <p:hf hdr="0" ftr="0" dt="0"/>
  <p:txStyles>
    <p:titleStyle>
      <a:lvl1pPr algn="l" defTabSz="609585" rtl="0" eaLnBrk="1" latinLnBrk="0" hangingPunct="1">
        <a:lnSpc>
          <a:spcPct val="85000"/>
        </a:lnSpc>
        <a:spcBef>
          <a:spcPct val="0"/>
        </a:spcBef>
        <a:buNone/>
        <a:defRPr sz="4267" b="1" kern="1200" baseline="0">
          <a:solidFill>
            <a:schemeClr val="tx1"/>
          </a:solidFill>
          <a:latin typeface="Turner" panose="02000000000000000000" pitchFamily="50" charset="0"/>
          <a:ea typeface="+mj-ea"/>
          <a:cs typeface="Turner" panose="02000000000000000000" pitchFamily="50" charset="0"/>
        </a:defRPr>
      </a:lvl1pPr>
    </p:titleStyle>
    <p:bodyStyle>
      <a:lvl1pPr marL="304792" indent="-304792" algn="l" defTabSz="609585" rtl="0" eaLnBrk="1" latinLnBrk="0" hangingPunct="1">
        <a:lnSpc>
          <a:spcPct val="90000"/>
        </a:lnSpc>
        <a:spcBef>
          <a:spcPts val="1867"/>
        </a:spcBef>
        <a:spcAft>
          <a:spcPts val="0"/>
        </a:spcAft>
        <a:buFont typeface="Arial"/>
        <a:buChar char="•"/>
        <a:defRPr sz="2933" kern="1200">
          <a:solidFill>
            <a:schemeClr val="tx1"/>
          </a:solidFill>
          <a:latin typeface="Turner-Light" panose="02000000000000000000" pitchFamily="50" charset="0"/>
          <a:ea typeface="+mn-ea"/>
          <a:cs typeface="Turner-Light" panose="02000000000000000000" pitchFamily="50" charset="0"/>
        </a:defRPr>
      </a:lvl1pPr>
      <a:lvl2pPr marL="990575" indent="-380990" algn="l" defTabSz="609585" rtl="0" eaLnBrk="1" latinLnBrk="0" hangingPunct="1">
        <a:lnSpc>
          <a:spcPct val="90000"/>
        </a:lnSpc>
        <a:spcBef>
          <a:spcPts val="1867"/>
        </a:spcBef>
        <a:spcAft>
          <a:spcPts val="0"/>
        </a:spcAft>
        <a:buFont typeface="Arial"/>
        <a:buChar char="–"/>
        <a:defRPr sz="2133" kern="1200">
          <a:solidFill>
            <a:schemeClr val="tx1"/>
          </a:solidFill>
          <a:latin typeface="Turner-Light" panose="02000000000000000000" pitchFamily="50" charset="0"/>
          <a:ea typeface="+mn-ea"/>
          <a:cs typeface="Turner-Light" panose="02000000000000000000" pitchFamily="50" charset="0"/>
        </a:defRPr>
      </a:lvl2pPr>
      <a:lvl3pPr marL="1523962" indent="-304792" algn="l" defTabSz="609585" rtl="0" eaLnBrk="1" latinLnBrk="0" hangingPunct="1">
        <a:lnSpc>
          <a:spcPct val="90000"/>
        </a:lnSpc>
        <a:spcBef>
          <a:spcPts val="1867"/>
        </a:spcBef>
        <a:spcAft>
          <a:spcPts val="0"/>
        </a:spcAft>
        <a:buFont typeface="Arial"/>
        <a:buChar char="•"/>
        <a:defRPr sz="2133" kern="1200">
          <a:solidFill>
            <a:schemeClr val="tx1"/>
          </a:solidFill>
          <a:latin typeface="Turner-Light" panose="02000000000000000000" pitchFamily="50" charset="0"/>
          <a:ea typeface="+mn-ea"/>
          <a:cs typeface="Turner-Light" panose="02000000000000000000" pitchFamily="50" charset="0"/>
        </a:defRPr>
      </a:lvl3pPr>
      <a:lvl4pPr marL="2133547" indent="-304792" algn="l" defTabSz="609585" rtl="0" eaLnBrk="1" latinLnBrk="0" hangingPunct="1">
        <a:lnSpc>
          <a:spcPct val="90000"/>
        </a:lnSpc>
        <a:spcBef>
          <a:spcPts val="1867"/>
        </a:spcBef>
        <a:spcAft>
          <a:spcPts val="0"/>
        </a:spcAft>
        <a:buFont typeface="Arial"/>
        <a:buChar char="–"/>
        <a:defRPr sz="2133" kern="1200">
          <a:solidFill>
            <a:schemeClr val="tx1"/>
          </a:solidFill>
          <a:latin typeface="Turner-Light" panose="02000000000000000000" pitchFamily="50" charset="0"/>
          <a:ea typeface="+mn-ea"/>
          <a:cs typeface="Turner-Light" panose="02000000000000000000" pitchFamily="50" charset="0"/>
        </a:defRPr>
      </a:lvl4pPr>
      <a:lvl5pPr marL="2743131" indent="-304792" algn="l" defTabSz="609585" rtl="0" eaLnBrk="1" latinLnBrk="0" hangingPunct="1">
        <a:lnSpc>
          <a:spcPct val="90000"/>
        </a:lnSpc>
        <a:spcBef>
          <a:spcPts val="1867"/>
        </a:spcBef>
        <a:spcAft>
          <a:spcPts val="0"/>
        </a:spcAft>
        <a:buFont typeface="Arial"/>
        <a:buChar char="»"/>
        <a:defRPr sz="2133" kern="1200">
          <a:solidFill>
            <a:schemeClr val="tx1"/>
          </a:solidFill>
          <a:latin typeface="Turner-Light" panose="02000000000000000000" pitchFamily="50" charset="0"/>
          <a:ea typeface="+mn-ea"/>
          <a:cs typeface="Turner-Light" panose="02000000000000000000" pitchFamily="50"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rabbitmq.com/getstarted.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erlang-factory.com/conference/SFBay2011/speakers/MichaelVierl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rabbitmq.com/download.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onlinetutorialspoint.com/windows/how-to-install-rabbitmq-on-windows-10.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logs.vmware.com/vfabric/2013/02/choosing-your-messaging-protocol-amqp-mqtt-or-stomp.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9690F-51C6-0447-AB2A-9E3ADF4A0189}"/>
              </a:ext>
            </a:extLst>
          </p:cNvPr>
          <p:cNvSpPr>
            <a:spLocks noGrp="1"/>
          </p:cNvSpPr>
          <p:nvPr>
            <p:ph type="title"/>
          </p:nvPr>
        </p:nvSpPr>
        <p:spPr>
          <a:xfrm>
            <a:off x="2592925" y="2601997"/>
            <a:ext cx="8911687" cy="827003"/>
          </a:xfrm>
        </p:spPr>
        <p:txBody>
          <a:bodyPr/>
          <a:lstStyle/>
          <a:p>
            <a:r>
              <a:rPr lang="en-US" dirty="0"/>
              <a:t>Queuing with RabbitMQ	</a:t>
            </a:r>
          </a:p>
        </p:txBody>
      </p:sp>
      <p:sp>
        <p:nvSpPr>
          <p:cNvPr id="4" name="Slide Number Placeholder 3">
            <a:extLst>
              <a:ext uri="{FF2B5EF4-FFF2-40B4-BE49-F238E27FC236}">
                <a16:creationId xmlns:a16="http://schemas.microsoft.com/office/drawing/2014/main" id="{4415E5B1-23D3-054D-95F8-949B71636127}"/>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39986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9690F-51C6-0447-AB2A-9E3ADF4A0189}"/>
              </a:ext>
            </a:extLst>
          </p:cNvPr>
          <p:cNvSpPr>
            <a:spLocks noGrp="1"/>
          </p:cNvSpPr>
          <p:nvPr>
            <p:ph type="title"/>
          </p:nvPr>
        </p:nvSpPr>
        <p:spPr>
          <a:xfrm>
            <a:off x="2592925" y="624110"/>
            <a:ext cx="8911687" cy="827003"/>
          </a:xfrm>
        </p:spPr>
        <p:txBody>
          <a:bodyPr/>
          <a:lstStyle/>
          <a:p>
            <a:r>
              <a:rPr lang="en-US" dirty="0"/>
              <a:t>Q &amp; A</a:t>
            </a:r>
          </a:p>
        </p:txBody>
      </p:sp>
      <p:sp>
        <p:nvSpPr>
          <p:cNvPr id="3" name="Content Placeholder 2">
            <a:extLst>
              <a:ext uri="{FF2B5EF4-FFF2-40B4-BE49-F238E27FC236}">
                <a16:creationId xmlns:a16="http://schemas.microsoft.com/office/drawing/2014/main" id="{2F14022B-39DB-2D4C-A848-506506DD6393}"/>
              </a:ext>
            </a:extLst>
          </p:cNvPr>
          <p:cNvSpPr>
            <a:spLocks noGrp="1"/>
          </p:cNvSpPr>
          <p:nvPr>
            <p:ph idx="1"/>
          </p:nvPr>
        </p:nvSpPr>
        <p:spPr>
          <a:xfrm>
            <a:off x="2592925" y="1540188"/>
            <a:ext cx="8915400" cy="4840733"/>
          </a:xfrm>
        </p:spPr>
        <p:txBody>
          <a:bodyPr/>
          <a:lstStyle/>
          <a:p>
            <a:pPr marL="457200" lvl="1" indent="0">
              <a:buNone/>
            </a:pPr>
            <a:endParaRPr lang="en-US" dirty="0"/>
          </a:p>
          <a:p>
            <a:r>
              <a:rPr lang="en-US" dirty="0"/>
              <a:t>RabbitMQ tutorial:</a:t>
            </a:r>
          </a:p>
          <a:p>
            <a:pPr lvl="1"/>
            <a:r>
              <a:rPr lang="en-US" dirty="0">
                <a:hlinkClick r:id="rId3"/>
              </a:rPr>
              <a:t>https://www.rabbitmq.com/getstarted.html</a:t>
            </a:r>
            <a:endParaRPr lang="en-US" dirty="0"/>
          </a:p>
          <a:p>
            <a:pPr marL="609585" lvl="1" indent="0">
              <a:buNone/>
            </a:pPr>
            <a:endParaRPr lang="en-US" sz="1800" i="1" dirty="0">
              <a:solidFill>
                <a:schemeClr val="tx1">
                  <a:lumMod val="50000"/>
                  <a:lumOff val="50000"/>
                </a:schemeClr>
              </a:solidFill>
            </a:endParaRPr>
          </a:p>
          <a:p>
            <a:pPr marL="609585" lvl="1" indent="0">
              <a:buNone/>
            </a:pPr>
            <a:r>
              <a:rPr lang="en-US" sz="1800" i="1" dirty="0">
                <a:solidFill>
                  <a:schemeClr val="tx1">
                    <a:lumMod val="50000"/>
                    <a:lumOff val="50000"/>
                  </a:schemeClr>
                </a:solidFill>
              </a:rPr>
              <a:t>AMQP is a powerful way to enable cross language and process messaging.  In the AMQP architecture publisher clients send asynchronous messages to Brokers, using the AMQP protocol.  The Broker temporarily, but reliably, stores and persists the message.  In the meantime, a polling subscriber client uses AMQP to connect to the Broker and retrieve the message.  Subscribers can also establish sessions in order to get notified immediately when messages arrive.  RabbitMQ implements an AMQP Broker. </a:t>
            </a:r>
          </a:p>
          <a:p>
            <a:pPr marL="609585" lvl="1" indent="0" algn="r">
              <a:buNone/>
            </a:pPr>
            <a:r>
              <a:rPr lang="en-US" sz="1100" i="1" dirty="0">
                <a:hlinkClick r:id="rId4"/>
              </a:rPr>
              <a:t>http://www.erlang-factory.com/conference/SFBay2011/speakers/MichaelVierling</a:t>
            </a:r>
            <a:endParaRPr lang="en-US" sz="1100" i="1" dirty="0">
              <a:solidFill>
                <a:schemeClr val="tx1">
                  <a:lumMod val="50000"/>
                  <a:lumOff val="50000"/>
                </a:schemeClr>
              </a:solidFill>
            </a:endParaRPr>
          </a:p>
          <a:p>
            <a:pPr marL="457200" lvl="1" indent="0">
              <a:buNone/>
            </a:pPr>
            <a:endParaRPr lang="en-US" dirty="0"/>
          </a:p>
        </p:txBody>
      </p:sp>
      <p:sp>
        <p:nvSpPr>
          <p:cNvPr id="4" name="Slide Number Placeholder 3">
            <a:extLst>
              <a:ext uri="{FF2B5EF4-FFF2-40B4-BE49-F238E27FC236}">
                <a16:creationId xmlns:a16="http://schemas.microsoft.com/office/drawing/2014/main" id="{0B679A45-C6DE-3845-8964-2DD410199A0C}"/>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364876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9690F-51C6-0447-AB2A-9E3ADF4A0189}"/>
              </a:ext>
            </a:extLst>
          </p:cNvPr>
          <p:cNvSpPr>
            <a:spLocks noGrp="1"/>
          </p:cNvSpPr>
          <p:nvPr>
            <p:ph type="title"/>
          </p:nvPr>
        </p:nvSpPr>
        <p:spPr>
          <a:xfrm>
            <a:off x="781304" y="431746"/>
            <a:ext cx="3650279" cy="1259894"/>
          </a:xfrm>
        </p:spPr>
        <p:txBody>
          <a:bodyPr>
            <a:normAutofit/>
          </a:bodyPr>
          <a:lstStyle/>
          <a:p>
            <a:r>
              <a:rPr lang="en-US" dirty="0"/>
              <a:t>Agenda</a:t>
            </a:r>
          </a:p>
        </p:txBody>
      </p:sp>
      <p:sp>
        <p:nvSpPr>
          <p:cNvPr id="34" name="Content Placeholder 33">
            <a:extLst>
              <a:ext uri="{FF2B5EF4-FFF2-40B4-BE49-F238E27FC236}">
                <a16:creationId xmlns:a16="http://schemas.microsoft.com/office/drawing/2014/main" id="{10B39567-FF20-488C-B4FF-10BC234C1531}"/>
              </a:ext>
            </a:extLst>
          </p:cNvPr>
          <p:cNvSpPr>
            <a:spLocks noGrp="1"/>
          </p:cNvSpPr>
          <p:nvPr>
            <p:ph idx="1"/>
          </p:nvPr>
        </p:nvSpPr>
        <p:spPr>
          <a:xfrm>
            <a:off x="1655805" y="1691640"/>
            <a:ext cx="9071958" cy="4227246"/>
          </a:xfrm>
        </p:spPr>
        <p:txBody>
          <a:bodyPr>
            <a:noAutofit/>
          </a:bodyPr>
          <a:lstStyle/>
          <a:p>
            <a:r>
              <a:rPr lang="en-US" sz="2800" dirty="0"/>
              <a:t>Introduction</a:t>
            </a:r>
          </a:p>
          <a:p>
            <a:endParaRPr lang="en-US" sz="2800" dirty="0"/>
          </a:p>
          <a:p>
            <a:r>
              <a:rPr lang="en-US" sz="2800" dirty="0"/>
              <a:t>Set up &amp; Install</a:t>
            </a:r>
          </a:p>
          <a:p>
            <a:endParaRPr lang="en-US" sz="2800" dirty="0"/>
          </a:p>
          <a:p>
            <a:r>
              <a:rPr lang="en-US" sz="2800" dirty="0"/>
              <a:t>Code &lt;-&gt; Demo</a:t>
            </a:r>
          </a:p>
          <a:p>
            <a:endParaRPr lang="en-US" sz="2800" dirty="0"/>
          </a:p>
        </p:txBody>
      </p:sp>
      <p:sp>
        <p:nvSpPr>
          <p:cNvPr id="3" name="Slide Number Placeholder 2">
            <a:extLst>
              <a:ext uri="{FF2B5EF4-FFF2-40B4-BE49-F238E27FC236}">
                <a16:creationId xmlns:a16="http://schemas.microsoft.com/office/drawing/2014/main" id="{7539AE00-6B04-C04B-8C26-A295CE13370F}"/>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228071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8" name="Content Placeholder 8">
            <a:extLst>
              <a:ext uri="{FF2B5EF4-FFF2-40B4-BE49-F238E27FC236}">
                <a16:creationId xmlns:a16="http://schemas.microsoft.com/office/drawing/2014/main" id="{60D1DD4B-8F4F-CB45-A9D0-98B68392A59F}"/>
              </a:ext>
            </a:extLst>
          </p:cNvPr>
          <p:cNvPicPr>
            <a:picLocks noChangeAspect="1"/>
          </p:cNvPicPr>
          <p:nvPr/>
        </p:nvPicPr>
        <p:blipFill>
          <a:blip r:embed="rId3"/>
          <a:stretch>
            <a:fillRect/>
          </a:stretch>
        </p:blipFill>
        <p:spPr>
          <a:xfrm>
            <a:off x="4903749" y="1571015"/>
            <a:ext cx="6953577" cy="5041343"/>
          </a:xfrm>
          <a:prstGeom prst="rect">
            <a:avLst/>
          </a:prstGeom>
        </p:spPr>
      </p:pic>
      <p:sp>
        <p:nvSpPr>
          <p:cNvPr id="2" name="Title 1">
            <a:extLst>
              <a:ext uri="{FF2B5EF4-FFF2-40B4-BE49-F238E27FC236}">
                <a16:creationId xmlns:a16="http://schemas.microsoft.com/office/drawing/2014/main" id="{2FD9690F-51C6-0447-AB2A-9E3ADF4A0189}"/>
              </a:ext>
            </a:extLst>
          </p:cNvPr>
          <p:cNvSpPr>
            <a:spLocks noGrp="1"/>
          </p:cNvSpPr>
          <p:nvPr>
            <p:ph type="title"/>
          </p:nvPr>
        </p:nvSpPr>
        <p:spPr>
          <a:xfrm>
            <a:off x="781303" y="687432"/>
            <a:ext cx="6002555" cy="766859"/>
          </a:xfrm>
        </p:spPr>
        <p:txBody>
          <a:bodyPr>
            <a:normAutofit/>
          </a:bodyPr>
          <a:lstStyle/>
          <a:p>
            <a:r>
              <a:rPr lang="en-US" dirty="0"/>
              <a:t>Concepts &amp; Terminologies</a:t>
            </a:r>
          </a:p>
        </p:txBody>
      </p:sp>
      <p:sp>
        <p:nvSpPr>
          <p:cNvPr id="34" name="Content Placeholder 33">
            <a:extLst>
              <a:ext uri="{FF2B5EF4-FFF2-40B4-BE49-F238E27FC236}">
                <a16:creationId xmlns:a16="http://schemas.microsoft.com/office/drawing/2014/main" id="{10B39567-FF20-488C-B4FF-10BC234C1531}"/>
              </a:ext>
            </a:extLst>
          </p:cNvPr>
          <p:cNvSpPr>
            <a:spLocks noGrp="1"/>
          </p:cNvSpPr>
          <p:nvPr>
            <p:ph idx="1"/>
          </p:nvPr>
        </p:nvSpPr>
        <p:spPr>
          <a:xfrm>
            <a:off x="781302" y="1512653"/>
            <a:ext cx="4493341" cy="5041343"/>
          </a:xfrm>
        </p:spPr>
        <p:txBody>
          <a:bodyPr>
            <a:noAutofit/>
          </a:bodyPr>
          <a:lstStyle/>
          <a:p>
            <a:pPr>
              <a:lnSpc>
                <a:spcPct val="100000"/>
              </a:lnSpc>
              <a:spcBef>
                <a:spcPts val="0"/>
              </a:spcBef>
            </a:pPr>
            <a:r>
              <a:rPr lang="en-US" sz="2600" dirty="0"/>
              <a:t>Message broker / Queue manager</a:t>
            </a:r>
          </a:p>
          <a:p>
            <a:pPr>
              <a:lnSpc>
                <a:spcPct val="100000"/>
              </a:lnSpc>
              <a:spcBef>
                <a:spcPts val="0"/>
              </a:spcBef>
            </a:pPr>
            <a:endParaRPr lang="en-US" sz="2600" dirty="0"/>
          </a:p>
          <a:p>
            <a:pPr>
              <a:lnSpc>
                <a:spcPct val="100000"/>
              </a:lnSpc>
              <a:spcBef>
                <a:spcPts val="0"/>
              </a:spcBef>
            </a:pPr>
            <a:r>
              <a:rPr lang="en-US" sz="2600" dirty="0"/>
              <a:t>AMQP – Advanced Message Queuing Protocol</a:t>
            </a:r>
          </a:p>
          <a:p>
            <a:pPr>
              <a:lnSpc>
                <a:spcPct val="100000"/>
              </a:lnSpc>
              <a:spcBef>
                <a:spcPts val="0"/>
              </a:spcBef>
            </a:pPr>
            <a:endParaRPr lang="en-US" sz="2600" dirty="0"/>
          </a:p>
          <a:p>
            <a:pPr>
              <a:lnSpc>
                <a:spcPct val="100000"/>
              </a:lnSpc>
              <a:spcBef>
                <a:spcPts val="0"/>
              </a:spcBef>
            </a:pPr>
            <a:r>
              <a:rPr lang="en-US" sz="2600" dirty="0"/>
              <a:t>Broker </a:t>
            </a:r>
          </a:p>
          <a:p>
            <a:pPr>
              <a:lnSpc>
                <a:spcPct val="100000"/>
              </a:lnSpc>
              <a:spcBef>
                <a:spcPts val="0"/>
              </a:spcBef>
            </a:pPr>
            <a:r>
              <a:rPr lang="en-US" sz="2600" dirty="0"/>
              <a:t>Queue</a:t>
            </a:r>
          </a:p>
          <a:p>
            <a:pPr>
              <a:lnSpc>
                <a:spcPct val="100000"/>
              </a:lnSpc>
              <a:spcBef>
                <a:spcPts val="0"/>
              </a:spcBef>
            </a:pPr>
            <a:r>
              <a:rPr lang="en-US" sz="2600" dirty="0"/>
              <a:t>Message</a:t>
            </a:r>
          </a:p>
          <a:p>
            <a:pPr>
              <a:lnSpc>
                <a:spcPct val="100000"/>
              </a:lnSpc>
              <a:spcBef>
                <a:spcPts val="0"/>
              </a:spcBef>
            </a:pPr>
            <a:r>
              <a:rPr lang="en-US" sz="2600" dirty="0"/>
              <a:t>Publisher  (producer/sender)</a:t>
            </a:r>
          </a:p>
          <a:p>
            <a:pPr>
              <a:lnSpc>
                <a:spcPct val="100000"/>
              </a:lnSpc>
              <a:spcBef>
                <a:spcPts val="0"/>
              </a:spcBef>
            </a:pPr>
            <a:r>
              <a:rPr lang="en-US" sz="2600" dirty="0"/>
              <a:t>Consumer (receiver)</a:t>
            </a:r>
          </a:p>
          <a:p>
            <a:pPr>
              <a:lnSpc>
                <a:spcPct val="100000"/>
              </a:lnSpc>
              <a:spcBef>
                <a:spcPts val="0"/>
              </a:spcBef>
            </a:pPr>
            <a:r>
              <a:rPr lang="en-US" sz="2600" dirty="0"/>
              <a:t>Channel</a:t>
            </a:r>
          </a:p>
        </p:txBody>
      </p:sp>
      <p:sp>
        <p:nvSpPr>
          <p:cNvPr id="3" name="Slide Number Placeholder 2">
            <a:extLst>
              <a:ext uri="{FF2B5EF4-FFF2-40B4-BE49-F238E27FC236}">
                <a16:creationId xmlns:a16="http://schemas.microsoft.com/office/drawing/2014/main" id="{7539AE00-6B04-C04B-8C26-A295CE13370F}"/>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20562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 calcmode="lin" valueType="num">
                                      <p:cBhvr additive="base">
                                        <p:cTn id="13" dur="500" fill="hold"/>
                                        <p:tgtEl>
                                          <p:spTgt spid="3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 calcmode="lin" valueType="num">
                                      <p:cBhvr additive="base">
                                        <p:cTn id="19" dur="500" fill="hold"/>
                                        <p:tgtEl>
                                          <p:spTgt spid="3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
                                            <p:txEl>
                                              <p:pRg st="5" end="5"/>
                                            </p:txEl>
                                          </p:spTgt>
                                        </p:tgtEl>
                                        <p:attrNameLst>
                                          <p:attrName>style.visibility</p:attrName>
                                        </p:attrNameLst>
                                      </p:cBhvr>
                                      <p:to>
                                        <p:strVal val="visible"/>
                                      </p:to>
                                    </p:set>
                                    <p:anim calcmode="lin" valueType="num">
                                      <p:cBhvr additive="base">
                                        <p:cTn id="23" dur="500" fill="hold"/>
                                        <p:tgtEl>
                                          <p:spTgt spid="34">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4">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4">
                                            <p:txEl>
                                              <p:pRg st="6" end="6"/>
                                            </p:txEl>
                                          </p:spTgt>
                                        </p:tgtEl>
                                        <p:attrNameLst>
                                          <p:attrName>style.visibility</p:attrName>
                                        </p:attrNameLst>
                                      </p:cBhvr>
                                      <p:to>
                                        <p:strVal val="visible"/>
                                      </p:to>
                                    </p:set>
                                    <p:anim calcmode="lin" valueType="num">
                                      <p:cBhvr additive="base">
                                        <p:cTn id="27" dur="500" fill="hold"/>
                                        <p:tgtEl>
                                          <p:spTgt spid="34">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4">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4">
                                            <p:txEl>
                                              <p:pRg st="7" end="7"/>
                                            </p:txEl>
                                          </p:spTgt>
                                        </p:tgtEl>
                                        <p:attrNameLst>
                                          <p:attrName>style.visibility</p:attrName>
                                        </p:attrNameLst>
                                      </p:cBhvr>
                                      <p:to>
                                        <p:strVal val="visible"/>
                                      </p:to>
                                    </p:set>
                                    <p:anim calcmode="lin" valueType="num">
                                      <p:cBhvr additive="base">
                                        <p:cTn id="31" dur="500" fill="hold"/>
                                        <p:tgtEl>
                                          <p:spTgt spid="3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4">
                                            <p:txEl>
                                              <p:pRg st="8" end="8"/>
                                            </p:txEl>
                                          </p:spTgt>
                                        </p:tgtEl>
                                        <p:attrNameLst>
                                          <p:attrName>style.visibility</p:attrName>
                                        </p:attrNameLst>
                                      </p:cBhvr>
                                      <p:to>
                                        <p:strVal val="visible"/>
                                      </p:to>
                                    </p:set>
                                    <p:anim calcmode="lin" valueType="num">
                                      <p:cBhvr additive="base">
                                        <p:cTn id="35" dur="500" fill="hold"/>
                                        <p:tgtEl>
                                          <p:spTgt spid="34">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4">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4">
                                            <p:txEl>
                                              <p:pRg st="9" end="9"/>
                                            </p:txEl>
                                          </p:spTgt>
                                        </p:tgtEl>
                                        <p:attrNameLst>
                                          <p:attrName>style.visibility</p:attrName>
                                        </p:attrNameLst>
                                      </p:cBhvr>
                                      <p:to>
                                        <p:strVal val="visible"/>
                                      </p:to>
                                    </p:set>
                                    <p:anim calcmode="lin" valueType="num">
                                      <p:cBhvr additive="base">
                                        <p:cTn id="39" dur="500" fill="hold"/>
                                        <p:tgtEl>
                                          <p:spTgt spid="34">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99852-13AA-49D8-9149-55A6336466BB}"/>
              </a:ext>
            </a:extLst>
          </p:cNvPr>
          <p:cNvSpPr>
            <a:spLocks noGrp="1"/>
          </p:cNvSpPr>
          <p:nvPr>
            <p:ph type="title"/>
          </p:nvPr>
        </p:nvSpPr>
        <p:spPr/>
        <p:txBody>
          <a:bodyPr/>
          <a:lstStyle/>
          <a:p>
            <a:r>
              <a:rPr lang="en-US" dirty="0"/>
              <a:t>Why and When to use Queuing</a:t>
            </a:r>
          </a:p>
        </p:txBody>
      </p:sp>
      <p:sp>
        <p:nvSpPr>
          <p:cNvPr id="3" name="Content Placeholder 2">
            <a:extLst>
              <a:ext uri="{FF2B5EF4-FFF2-40B4-BE49-F238E27FC236}">
                <a16:creationId xmlns:a16="http://schemas.microsoft.com/office/drawing/2014/main" id="{13A18ABD-DC73-4EC6-899F-95017A7AE6C3}"/>
              </a:ext>
            </a:extLst>
          </p:cNvPr>
          <p:cNvSpPr>
            <a:spLocks noGrp="1"/>
          </p:cNvSpPr>
          <p:nvPr>
            <p:ph idx="1"/>
          </p:nvPr>
        </p:nvSpPr>
        <p:spPr>
          <a:xfrm>
            <a:off x="2100649" y="1766460"/>
            <a:ext cx="9683622" cy="4267200"/>
          </a:xfrm>
        </p:spPr>
        <p:txBody>
          <a:bodyPr/>
          <a:lstStyle/>
          <a:p>
            <a:r>
              <a:rPr lang="en-US" sz="2000" dirty="0"/>
              <a:t>Performance </a:t>
            </a:r>
          </a:p>
          <a:p>
            <a:pPr marL="304792" lvl="1" indent="-304792">
              <a:buFont typeface="Arial"/>
              <a:buChar char="•"/>
            </a:pPr>
            <a:r>
              <a:rPr lang="en-US" sz="2000" dirty="0"/>
              <a:t>Reliability &amp; Resiliency</a:t>
            </a:r>
          </a:p>
          <a:p>
            <a:pPr marL="304792" lvl="1" indent="-304792">
              <a:buFont typeface="Arial"/>
              <a:buChar char="•"/>
            </a:pPr>
            <a:r>
              <a:rPr lang="en-US" sz="2000" dirty="0"/>
              <a:t>Granular scalability</a:t>
            </a:r>
          </a:p>
          <a:p>
            <a:pPr marL="304792" lvl="1" indent="-304792">
              <a:buFont typeface="Arial"/>
              <a:buChar char="•"/>
            </a:pPr>
            <a:r>
              <a:rPr lang="en-US" sz="2000" dirty="0"/>
              <a:t>Simplified Decoupling</a:t>
            </a:r>
          </a:p>
          <a:p>
            <a:pPr marL="304792" lvl="1" indent="-304792">
              <a:buFont typeface="Arial"/>
              <a:buChar char="•"/>
            </a:pPr>
            <a:r>
              <a:rPr lang="en-US" sz="2000" dirty="0"/>
              <a:t>Elasticity &amp; </a:t>
            </a:r>
            <a:r>
              <a:rPr lang="en-US" sz="2000" dirty="0" err="1"/>
              <a:t>Spikability</a:t>
            </a:r>
            <a:endParaRPr lang="en-US" sz="2000" dirty="0"/>
          </a:p>
          <a:p>
            <a:pPr marL="304792" lvl="1" indent="-304792">
              <a:buFont typeface="Arial"/>
              <a:buChar char="•"/>
            </a:pPr>
            <a:r>
              <a:rPr lang="en-US" sz="2000" dirty="0"/>
              <a:t>Asynchronous background processing</a:t>
            </a:r>
          </a:p>
          <a:p>
            <a:endParaRPr lang="en-US" dirty="0"/>
          </a:p>
        </p:txBody>
      </p:sp>
      <p:sp>
        <p:nvSpPr>
          <p:cNvPr id="4" name="Slide Number Placeholder 3">
            <a:extLst>
              <a:ext uri="{FF2B5EF4-FFF2-40B4-BE49-F238E27FC236}">
                <a16:creationId xmlns:a16="http://schemas.microsoft.com/office/drawing/2014/main" id="{FE0DEA9B-7FEE-4F37-84C2-87D696037174}"/>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970433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99852-13AA-49D8-9149-55A6336466BB}"/>
              </a:ext>
            </a:extLst>
          </p:cNvPr>
          <p:cNvSpPr>
            <a:spLocks noGrp="1"/>
          </p:cNvSpPr>
          <p:nvPr>
            <p:ph type="title"/>
          </p:nvPr>
        </p:nvSpPr>
        <p:spPr/>
        <p:txBody>
          <a:bodyPr/>
          <a:lstStyle/>
          <a:p>
            <a:r>
              <a:rPr lang="en-US" sz="4400" dirty="0"/>
              <a:t>Set up &amp; Install</a:t>
            </a:r>
          </a:p>
        </p:txBody>
      </p:sp>
      <p:sp>
        <p:nvSpPr>
          <p:cNvPr id="3" name="Content Placeholder 2">
            <a:extLst>
              <a:ext uri="{FF2B5EF4-FFF2-40B4-BE49-F238E27FC236}">
                <a16:creationId xmlns:a16="http://schemas.microsoft.com/office/drawing/2014/main" id="{13A18ABD-DC73-4EC6-899F-95017A7AE6C3}"/>
              </a:ext>
            </a:extLst>
          </p:cNvPr>
          <p:cNvSpPr>
            <a:spLocks noGrp="1"/>
          </p:cNvSpPr>
          <p:nvPr>
            <p:ph idx="1"/>
          </p:nvPr>
        </p:nvSpPr>
        <p:spPr>
          <a:xfrm>
            <a:off x="926757" y="1371600"/>
            <a:ext cx="10857514" cy="4662060"/>
          </a:xfrm>
        </p:spPr>
        <p:txBody>
          <a:bodyPr/>
          <a:lstStyle/>
          <a:p>
            <a:pPr>
              <a:lnSpc>
                <a:spcPct val="100000"/>
              </a:lnSpc>
              <a:spcBef>
                <a:spcPts val="0"/>
              </a:spcBef>
            </a:pPr>
            <a:r>
              <a:rPr lang="en-US" sz="3600" dirty="0"/>
              <a:t>Ways to run an App/software:</a:t>
            </a:r>
          </a:p>
          <a:p>
            <a:pPr lvl="1">
              <a:lnSpc>
                <a:spcPct val="100000"/>
              </a:lnSpc>
              <a:spcBef>
                <a:spcPts val="0"/>
              </a:spcBef>
            </a:pPr>
            <a:r>
              <a:rPr lang="en-US" sz="2800" dirty="0"/>
              <a:t>Local</a:t>
            </a:r>
          </a:p>
          <a:p>
            <a:pPr lvl="1">
              <a:lnSpc>
                <a:spcPct val="100000"/>
              </a:lnSpc>
              <a:spcBef>
                <a:spcPts val="0"/>
              </a:spcBef>
            </a:pPr>
            <a:r>
              <a:rPr lang="en-US" sz="2800" dirty="0"/>
              <a:t>Container</a:t>
            </a:r>
          </a:p>
          <a:p>
            <a:pPr lvl="1">
              <a:lnSpc>
                <a:spcPct val="100000"/>
              </a:lnSpc>
              <a:spcBef>
                <a:spcPts val="0"/>
              </a:spcBef>
            </a:pPr>
            <a:r>
              <a:rPr lang="en-US" sz="2800" dirty="0"/>
              <a:t>Cloud</a:t>
            </a:r>
          </a:p>
          <a:p>
            <a:pPr lvl="1">
              <a:lnSpc>
                <a:spcPct val="100000"/>
              </a:lnSpc>
              <a:spcBef>
                <a:spcPts val="0"/>
              </a:spcBef>
            </a:pPr>
            <a:endParaRPr lang="en-US" sz="2800" dirty="0"/>
          </a:p>
          <a:p>
            <a:pPr>
              <a:lnSpc>
                <a:spcPct val="100000"/>
              </a:lnSpc>
              <a:spcBef>
                <a:spcPts val="0"/>
              </a:spcBef>
            </a:pPr>
            <a:r>
              <a:rPr lang="en-US" dirty="0"/>
              <a:t>Local install on Windows:</a:t>
            </a:r>
          </a:p>
          <a:p>
            <a:pPr marL="609585" lvl="1" indent="0">
              <a:lnSpc>
                <a:spcPct val="100000"/>
              </a:lnSpc>
              <a:spcBef>
                <a:spcPts val="0"/>
              </a:spcBef>
              <a:buNone/>
            </a:pPr>
            <a:r>
              <a:rPr lang="en-US" sz="1800" dirty="0">
                <a:hlinkClick r:id="rId3"/>
              </a:rPr>
              <a:t>https://www.rabbitmq.com/download.html</a:t>
            </a:r>
            <a:endParaRPr lang="en-US" sz="1800" dirty="0"/>
          </a:p>
          <a:p>
            <a:pPr marL="609585" lvl="1" indent="0">
              <a:lnSpc>
                <a:spcPct val="100000"/>
              </a:lnSpc>
              <a:spcBef>
                <a:spcPts val="0"/>
              </a:spcBef>
              <a:buNone/>
            </a:pPr>
            <a:r>
              <a:rPr lang="en-US" sz="1800" dirty="0">
                <a:hlinkClick r:id="rId4"/>
              </a:rPr>
              <a:t>https://www.onlinetutorialspoint.com/windows/how-to-install-rabbitmq-on-windows-10.html</a:t>
            </a:r>
            <a:endParaRPr lang="en-US" sz="1800" dirty="0"/>
          </a:p>
          <a:p>
            <a:pPr marL="1066785" lvl="1" indent="-457200">
              <a:lnSpc>
                <a:spcPct val="100000"/>
              </a:lnSpc>
              <a:spcBef>
                <a:spcPts val="0"/>
              </a:spcBef>
              <a:buFont typeface="+mj-lt"/>
              <a:buAutoNum type="arabicPeriod"/>
            </a:pPr>
            <a:r>
              <a:rPr lang="en-US" sz="2800" dirty="0"/>
              <a:t>Install Erlang</a:t>
            </a:r>
          </a:p>
          <a:p>
            <a:pPr marL="1066785" lvl="1" indent="-457200">
              <a:lnSpc>
                <a:spcPct val="100000"/>
              </a:lnSpc>
              <a:spcBef>
                <a:spcPts val="0"/>
              </a:spcBef>
              <a:buFont typeface="+mj-lt"/>
              <a:buAutoNum type="arabicPeriod"/>
            </a:pPr>
            <a:r>
              <a:rPr lang="en-US" sz="2800" dirty="0"/>
              <a:t>Install RabbitMQ</a:t>
            </a:r>
          </a:p>
          <a:p>
            <a:pPr marL="1066785" lvl="1" indent="-457200">
              <a:lnSpc>
                <a:spcPct val="100000"/>
              </a:lnSpc>
              <a:spcBef>
                <a:spcPts val="0"/>
              </a:spcBef>
              <a:buFont typeface="+mj-lt"/>
              <a:buAutoNum type="arabicPeriod"/>
            </a:pPr>
            <a:r>
              <a:rPr lang="en-US" sz="2800" dirty="0"/>
              <a:t>Enable RabbitMQ Management UI</a:t>
            </a:r>
          </a:p>
        </p:txBody>
      </p:sp>
      <p:sp>
        <p:nvSpPr>
          <p:cNvPr id="4" name="Slide Number Placeholder 3">
            <a:extLst>
              <a:ext uri="{FF2B5EF4-FFF2-40B4-BE49-F238E27FC236}">
                <a16:creationId xmlns:a16="http://schemas.microsoft.com/office/drawing/2014/main" id="{FE0DEA9B-7FEE-4F37-84C2-87D696037174}"/>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55134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D904-FDF9-43A9-A0B7-83000B4FFBF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0AA58BA-A2A5-4199-849C-A2C8CA13FE1F}"/>
              </a:ext>
            </a:extLst>
          </p:cNvPr>
          <p:cNvSpPr>
            <a:spLocks noGrp="1"/>
          </p:cNvSpPr>
          <p:nvPr>
            <p:ph idx="1"/>
          </p:nvPr>
        </p:nvSpPr>
        <p:spPr>
          <a:xfrm>
            <a:off x="407731" y="2063578"/>
            <a:ext cx="11376540" cy="3970082"/>
          </a:xfrm>
        </p:spPr>
        <p:txBody>
          <a:bodyPr/>
          <a:lstStyle/>
          <a:p>
            <a:pPr marL="0" indent="0" algn="ctr">
              <a:buNone/>
            </a:pPr>
            <a:r>
              <a:rPr lang="en-US" sz="5400" dirty="0"/>
              <a:t>Code &lt;-&gt; Demo</a:t>
            </a:r>
          </a:p>
          <a:p>
            <a:pPr marL="0" indent="0" algn="ctr">
              <a:buNone/>
            </a:pPr>
            <a:r>
              <a:rPr lang="en-US" sz="5400" dirty="0"/>
              <a:t>(Basic Hello World)</a:t>
            </a:r>
          </a:p>
          <a:p>
            <a:pPr marL="0" indent="0" algn="ctr">
              <a:lnSpc>
                <a:spcPct val="100000"/>
              </a:lnSpc>
              <a:spcBef>
                <a:spcPts val="0"/>
              </a:spcBef>
              <a:buNone/>
            </a:pPr>
            <a:endParaRPr lang="en-US" sz="1600" dirty="0"/>
          </a:p>
          <a:p>
            <a:pPr marL="0" indent="0" algn="ctr">
              <a:lnSpc>
                <a:spcPct val="100000"/>
              </a:lnSpc>
              <a:spcBef>
                <a:spcPts val="0"/>
              </a:spcBef>
              <a:buNone/>
            </a:pPr>
            <a:endParaRPr lang="en-US" sz="2000" i="1" dirty="0">
              <a:solidFill>
                <a:schemeClr val="tx1">
                  <a:lumMod val="50000"/>
                  <a:lumOff val="50000"/>
                </a:schemeClr>
              </a:solidFill>
            </a:endParaRPr>
          </a:p>
          <a:p>
            <a:pPr marL="0" indent="0" algn="ctr">
              <a:lnSpc>
                <a:spcPct val="100000"/>
              </a:lnSpc>
              <a:spcBef>
                <a:spcPts val="0"/>
              </a:spcBef>
              <a:buNone/>
            </a:pPr>
            <a:r>
              <a:rPr lang="en-US" sz="2000" i="1" dirty="0">
                <a:solidFill>
                  <a:schemeClr val="tx1">
                    <a:lumMod val="50000"/>
                    <a:lumOff val="50000"/>
                  </a:schemeClr>
                </a:solidFill>
              </a:rPr>
              <a:t>publisher/send.js</a:t>
            </a:r>
          </a:p>
          <a:p>
            <a:pPr marL="0" indent="0" algn="ctr">
              <a:lnSpc>
                <a:spcPct val="100000"/>
              </a:lnSpc>
              <a:spcBef>
                <a:spcPts val="0"/>
              </a:spcBef>
              <a:buNone/>
            </a:pPr>
            <a:r>
              <a:rPr lang="en-US" sz="2000" i="1" dirty="0">
                <a:solidFill>
                  <a:schemeClr val="tx1">
                    <a:lumMod val="50000"/>
                    <a:lumOff val="50000"/>
                  </a:schemeClr>
                </a:solidFill>
              </a:rPr>
              <a:t>consumer/receive.js</a:t>
            </a:r>
          </a:p>
        </p:txBody>
      </p:sp>
      <p:sp>
        <p:nvSpPr>
          <p:cNvPr id="4" name="Slide Number Placeholder 3">
            <a:extLst>
              <a:ext uri="{FF2B5EF4-FFF2-40B4-BE49-F238E27FC236}">
                <a16:creationId xmlns:a16="http://schemas.microsoft.com/office/drawing/2014/main" id="{C9A07ACC-F07B-4044-9892-408BE597570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775024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4" name="Content Placeholder 33">
            <a:extLst>
              <a:ext uri="{FF2B5EF4-FFF2-40B4-BE49-F238E27FC236}">
                <a16:creationId xmlns:a16="http://schemas.microsoft.com/office/drawing/2014/main" id="{10B39567-FF20-488C-B4FF-10BC234C1531}"/>
              </a:ext>
            </a:extLst>
          </p:cNvPr>
          <p:cNvSpPr>
            <a:spLocks noGrp="1"/>
          </p:cNvSpPr>
          <p:nvPr>
            <p:ph idx="1"/>
          </p:nvPr>
        </p:nvSpPr>
        <p:spPr>
          <a:xfrm>
            <a:off x="648457" y="1407228"/>
            <a:ext cx="4450136" cy="4673491"/>
          </a:xfrm>
        </p:spPr>
        <p:txBody>
          <a:bodyPr>
            <a:normAutofit/>
          </a:bodyPr>
          <a:lstStyle/>
          <a:p>
            <a:r>
              <a:rPr lang="en-US" sz="2400" dirty="0"/>
              <a:t>Exchanges (direct, fanout, …)</a:t>
            </a:r>
          </a:p>
          <a:p>
            <a:r>
              <a:rPr lang="en-US" sz="2400" dirty="0"/>
              <a:t>Routing keys</a:t>
            </a:r>
          </a:p>
          <a:p>
            <a:r>
              <a:rPr lang="en-US" sz="2400" dirty="0"/>
              <a:t>Binding keys</a:t>
            </a:r>
          </a:p>
          <a:p>
            <a:r>
              <a:rPr lang="en-US" sz="2400" dirty="0"/>
              <a:t>Acknowledgement</a:t>
            </a:r>
          </a:p>
          <a:p>
            <a:r>
              <a:rPr lang="en-US" sz="2400" dirty="0"/>
              <a:t>Queue properties</a:t>
            </a:r>
          </a:p>
          <a:p>
            <a:r>
              <a:rPr lang="en-US" sz="2400" dirty="0"/>
              <a:t>Re-queuing</a:t>
            </a:r>
          </a:p>
          <a:p>
            <a:r>
              <a:rPr lang="en-US" sz="2400" dirty="0"/>
              <a:t>Dead-letter queues</a:t>
            </a:r>
          </a:p>
          <a:p>
            <a:r>
              <a:rPr lang="en-US" sz="2400" dirty="0"/>
              <a:t>Queue priority</a:t>
            </a:r>
          </a:p>
          <a:p>
            <a:endParaRPr lang="en-US" dirty="0"/>
          </a:p>
        </p:txBody>
      </p:sp>
      <p:pic>
        <p:nvPicPr>
          <p:cNvPr id="32" name="Content Placeholder 3">
            <a:extLst>
              <a:ext uri="{FF2B5EF4-FFF2-40B4-BE49-F238E27FC236}">
                <a16:creationId xmlns:a16="http://schemas.microsoft.com/office/drawing/2014/main" id="{E423876A-529B-6D43-A2B1-72B823320779}"/>
              </a:ext>
            </a:extLst>
          </p:cNvPr>
          <p:cNvPicPr>
            <a:picLocks noChangeAspect="1"/>
          </p:cNvPicPr>
          <p:nvPr/>
        </p:nvPicPr>
        <p:blipFill>
          <a:blip r:embed="rId3"/>
          <a:stretch>
            <a:fillRect/>
          </a:stretch>
        </p:blipFill>
        <p:spPr>
          <a:xfrm>
            <a:off x="5098593" y="777281"/>
            <a:ext cx="6655015" cy="4908073"/>
          </a:xfrm>
          <a:prstGeom prst="rect">
            <a:avLst/>
          </a:prstGeom>
        </p:spPr>
      </p:pic>
      <p:sp>
        <p:nvSpPr>
          <p:cNvPr id="3" name="Slide Number Placeholder 2">
            <a:extLst>
              <a:ext uri="{FF2B5EF4-FFF2-40B4-BE49-F238E27FC236}">
                <a16:creationId xmlns:a16="http://schemas.microsoft.com/office/drawing/2014/main" id="{2EE065B7-BD64-694E-80F4-E7955AA2FC8C}"/>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2" name="Title 1">
            <a:extLst>
              <a:ext uri="{FF2B5EF4-FFF2-40B4-BE49-F238E27FC236}">
                <a16:creationId xmlns:a16="http://schemas.microsoft.com/office/drawing/2014/main" id="{2FD9690F-51C6-0447-AB2A-9E3ADF4A0189}"/>
              </a:ext>
            </a:extLst>
          </p:cNvPr>
          <p:cNvSpPr>
            <a:spLocks noGrp="1"/>
          </p:cNvSpPr>
          <p:nvPr>
            <p:ph type="title"/>
          </p:nvPr>
        </p:nvSpPr>
        <p:spPr>
          <a:xfrm>
            <a:off x="649224" y="147334"/>
            <a:ext cx="5446776" cy="1259894"/>
          </a:xfrm>
        </p:spPr>
        <p:txBody>
          <a:bodyPr>
            <a:normAutofit/>
          </a:bodyPr>
          <a:lstStyle/>
          <a:p>
            <a:r>
              <a:rPr lang="en-US" dirty="0"/>
              <a:t>Real life considerations</a:t>
            </a:r>
          </a:p>
        </p:txBody>
      </p:sp>
    </p:spTree>
    <p:extLst>
      <p:ext uri="{BB962C8B-B14F-4D97-AF65-F5344CB8AC3E}">
        <p14:creationId xmlns:p14="http://schemas.microsoft.com/office/powerpoint/2010/main" val="406742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D904-FDF9-43A9-A0B7-83000B4FFBF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0AA58BA-A2A5-4199-849C-A2C8CA13FE1F}"/>
              </a:ext>
            </a:extLst>
          </p:cNvPr>
          <p:cNvSpPr>
            <a:spLocks noGrp="1"/>
          </p:cNvSpPr>
          <p:nvPr>
            <p:ph idx="1"/>
          </p:nvPr>
        </p:nvSpPr>
        <p:spPr>
          <a:xfrm>
            <a:off x="407731" y="2063578"/>
            <a:ext cx="11376540" cy="3970082"/>
          </a:xfrm>
        </p:spPr>
        <p:txBody>
          <a:bodyPr/>
          <a:lstStyle/>
          <a:p>
            <a:pPr marL="0" indent="0" algn="ctr">
              <a:buNone/>
            </a:pPr>
            <a:r>
              <a:rPr lang="en-US" sz="5400" dirty="0"/>
              <a:t>Code &lt;-&gt; Demo</a:t>
            </a:r>
          </a:p>
          <a:p>
            <a:pPr marL="0" indent="0" algn="ctr">
              <a:buNone/>
            </a:pPr>
            <a:r>
              <a:rPr lang="en-US" sz="5400" dirty="0"/>
              <a:t>(More than Hello World)</a:t>
            </a:r>
          </a:p>
          <a:p>
            <a:pPr marL="0" indent="0" algn="ctr">
              <a:lnSpc>
                <a:spcPct val="100000"/>
              </a:lnSpc>
              <a:spcBef>
                <a:spcPts val="0"/>
              </a:spcBef>
              <a:buNone/>
            </a:pPr>
            <a:endParaRPr lang="en-US" sz="2000" i="1" dirty="0">
              <a:solidFill>
                <a:schemeClr val="tx1">
                  <a:lumMod val="50000"/>
                  <a:lumOff val="50000"/>
                </a:schemeClr>
              </a:solidFill>
            </a:endParaRPr>
          </a:p>
          <a:p>
            <a:pPr marL="0" indent="0" algn="ctr">
              <a:lnSpc>
                <a:spcPct val="100000"/>
              </a:lnSpc>
              <a:spcBef>
                <a:spcPts val="0"/>
              </a:spcBef>
              <a:buNone/>
            </a:pPr>
            <a:endParaRPr lang="en-US" sz="2000" i="1" dirty="0">
              <a:solidFill>
                <a:schemeClr val="tx1">
                  <a:lumMod val="50000"/>
                  <a:lumOff val="50000"/>
                </a:schemeClr>
              </a:solidFill>
            </a:endParaRPr>
          </a:p>
          <a:p>
            <a:pPr marL="0" indent="0" algn="ctr">
              <a:lnSpc>
                <a:spcPct val="100000"/>
              </a:lnSpc>
              <a:spcBef>
                <a:spcPts val="0"/>
              </a:spcBef>
              <a:buNone/>
            </a:pPr>
            <a:r>
              <a:rPr lang="en-US" sz="2000" i="1" dirty="0">
                <a:solidFill>
                  <a:schemeClr val="tx1">
                    <a:lumMod val="50000"/>
                    <a:lumOff val="50000"/>
                  </a:schemeClr>
                </a:solidFill>
              </a:rPr>
              <a:t>publisher/send-advanced.js</a:t>
            </a:r>
          </a:p>
          <a:p>
            <a:pPr marL="0" indent="0" algn="ctr">
              <a:lnSpc>
                <a:spcPct val="100000"/>
              </a:lnSpc>
              <a:spcBef>
                <a:spcPts val="0"/>
              </a:spcBef>
              <a:buNone/>
            </a:pPr>
            <a:r>
              <a:rPr lang="en-US" sz="2000" i="1" dirty="0">
                <a:solidFill>
                  <a:schemeClr val="tx1">
                    <a:lumMod val="50000"/>
                    <a:lumOff val="50000"/>
                  </a:schemeClr>
                </a:solidFill>
              </a:rPr>
              <a:t>consumer/receive-advanced.js</a:t>
            </a:r>
          </a:p>
          <a:p>
            <a:pPr marL="0" indent="0" algn="ctr">
              <a:buNone/>
            </a:pPr>
            <a:endParaRPr lang="en-US" sz="5400" dirty="0"/>
          </a:p>
        </p:txBody>
      </p:sp>
      <p:sp>
        <p:nvSpPr>
          <p:cNvPr id="4" name="Slide Number Placeholder 3">
            <a:extLst>
              <a:ext uri="{FF2B5EF4-FFF2-40B4-BE49-F238E27FC236}">
                <a16:creationId xmlns:a16="http://schemas.microsoft.com/office/drawing/2014/main" id="{C9A07ACC-F07B-4044-9892-408BE5975709}"/>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8422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9690F-51C6-0447-AB2A-9E3ADF4A0189}"/>
              </a:ext>
            </a:extLst>
          </p:cNvPr>
          <p:cNvSpPr>
            <a:spLocks noGrp="1"/>
          </p:cNvSpPr>
          <p:nvPr>
            <p:ph type="title"/>
          </p:nvPr>
        </p:nvSpPr>
        <p:spPr>
          <a:xfrm>
            <a:off x="1117601" y="624110"/>
            <a:ext cx="10387012" cy="827003"/>
          </a:xfrm>
        </p:spPr>
        <p:txBody>
          <a:bodyPr/>
          <a:lstStyle/>
          <a:p>
            <a:r>
              <a:rPr lang="en-US" dirty="0"/>
              <a:t>Companies</a:t>
            </a:r>
          </a:p>
        </p:txBody>
      </p:sp>
      <p:sp>
        <p:nvSpPr>
          <p:cNvPr id="3" name="Content Placeholder 2">
            <a:extLst>
              <a:ext uri="{FF2B5EF4-FFF2-40B4-BE49-F238E27FC236}">
                <a16:creationId xmlns:a16="http://schemas.microsoft.com/office/drawing/2014/main" id="{2F14022B-39DB-2D4C-A848-506506DD6393}"/>
              </a:ext>
            </a:extLst>
          </p:cNvPr>
          <p:cNvSpPr>
            <a:spLocks noGrp="1"/>
          </p:cNvSpPr>
          <p:nvPr>
            <p:ph idx="1"/>
          </p:nvPr>
        </p:nvSpPr>
        <p:spPr>
          <a:xfrm>
            <a:off x="2589212" y="1451113"/>
            <a:ext cx="8915400" cy="5031749"/>
          </a:xfrm>
        </p:spPr>
        <p:txBody>
          <a:bodyPr/>
          <a:lstStyle/>
          <a:p>
            <a:pPr marL="304792" lvl="1" indent="-304792">
              <a:lnSpc>
                <a:spcPct val="100000"/>
              </a:lnSpc>
              <a:spcBef>
                <a:spcPts val="1267"/>
              </a:spcBef>
              <a:buFont typeface="Arial"/>
              <a:buChar char="•"/>
            </a:pPr>
            <a:r>
              <a:rPr lang="en-US" sz="2000" dirty="0"/>
              <a:t>JP Morgan   </a:t>
            </a:r>
            <a:r>
              <a:rPr lang="en-US" sz="1800" dirty="0">
                <a:solidFill>
                  <a:schemeClr val="bg1">
                    <a:lumMod val="50000"/>
                  </a:schemeClr>
                </a:solidFill>
              </a:rPr>
              <a:t>(1 billion messages per day)</a:t>
            </a:r>
          </a:p>
          <a:p>
            <a:pPr marL="304792" lvl="1" indent="-304792">
              <a:lnSpc>
                <a:spcPct val="100000"/>
              </a:lnSpc>
              <a:spcBef>
                <a:spcPts val="1267"/>
              </a:spcBef>
              <a:buFont typeface="Arial"/>
              <a:buChar char="•"/>
            </a:pPr>
            <a:r>
              <a:rPr lang="en-US" sz="2000" dirty="0"/>
              <a:t>NASA   </a:t>
            </a:r>
            <a:r>
              <a:rPr lang="en-US" sz="1800" dirty="0">
                <a:solidFill>
                  <a:schemeClr val="bg1">
                    <a:lumMod val="50000"/>
                  </a:schemeClr>
                </a:solidFill>
              </a:rPr>
              <a:t>(Nebula Cloud Computing)</a:t>
            </a:r>
          </a:p>
          <a:p>
            <a:pPr marL="304792" lvl="1" indent="-304792">
              <a:lnSpc>
                <a:spcPct val="100000"/>
              </a:lnSpc>
              <a:spcBef>
                <a:spcPts val="1267"/>
              </a:spcBef>
              <a:buFont typeface="Arial"/>
              <a:buChar char="•"/>
            </a:pPr>
            <a:r>
              <a:rPr lang="en-US" sz="2000" dirty="0"/>
              <a:t>Google   </a:t>
            </a:r>
            <a:r>
              <a:rPr lang="en-US" sz="1800" dirty="0">
                <a:solidFill>
                  <a:schemeClr val="bg1">
                    <a:lumMod val="50000"/>
                  </a:schemeClr>
                </a:solidFill>
              </a:rPr>
              <a:t>(Rocksteady complex event processing)</a:t>
            </a:r>
          </a:p>
          <a:p>
            <a:pPr marL="304792" lvl="1" indent="-304792">
              <a:lnSpc>
                <a:spcPct val="100000"/>
              </a:lnSpc>
              <a:spcBef>
                <a:spcPts val="1267"/>
              </a:spcBef>
              <a:buFont typeface="Arial"/>
              <a:buChar char="•"/>
            </a:pPr>
            <a:r>
              <a:rPr lang="en-US" sz="2000" dirty="0"/>
              <a:t>India’s Aadhar project   </a:t>
            </a:r>
            <a:r>
              <a:rPr lang="en-US" sz="1800" dirty="0">
                <a:solidFill>
                  <a:schemeClr val="bg1">
                    <a:lumMod val="50000"/>
                  </a:schemeClr>
                </a:solidFill>
              </a:rPr>
              <a:t>(biometric database of 1.2 billion identities)</a:t>
            </a:r>
          </a:p>
          <a:p>
            <a:pPr marL="304792" lvl="1" indent="-304792">
              <a:lnSpc>
                <a:spcPct val="100000"/>
              </a:lnSpc>
              <a:spcBef>
                <a:spcPts val="1267"/>
              </a:spcBef>
              <a:buFont typeface="Arial"/>
              <a:buChar char="•"/>
            </a:pPr>
            <a:r>
              <a:rPr lang="en-US" sz="2000" dirty="0"/>
              <a:t>Ocean Observatories Initiative   </a:t>
            </a:r>
            <a:r>
              <a:rPr lang="en-US" sz="1800" dirty="0">
                <a:solidFill>
                  <a:schemeClr val="bg1">
                    <a:lumMod val="50000"/>
                  </a:schemeClr>
                </a:solidFill>
              </a:rPr>
              <a:t>(NSF)</a:t>
            </a:r>
          </a:p>
          <a:p>
            <a:pPr marL="304792" lvl="1" indent="-304792">
              <a:lnSpc>
                <a:spcPct val="100000"/>
              </a:lnSpc>
              <a:spcBef>
                <a:spcPts val="1267"/>
              </a:spcBef>
              <a:buFont typeface="Arial"/>
              <a:buChar char="•"/>
            </a:pPr>
            <a:r>
              <a:rPr lang="en-US" sz="2000" dirty="0"/>
              <a:t>RedHat, Mozilla, AT&amp;T, VMWare</a:t>
            </a:r>
          </a:p>
          <a:p>
            <a:pPr marL="304792" lvl="1" indent="-304792">
              <a:lnSpc>
                <a:spcPct val="100000"/>
              </a:lnSpc>
              <a:spcBef>
                <a:spcPts val="1267"/>
              </a:spcBef>
              <a:buFont typeface="Arial"/>
              <a:buChar char="•"/>
            </a:pPr>
            <a:r>
              <a:rPr lang="en-US" sz="2000" dirty="0" err="1"/>
              <a:t>WarnerMedia</a:t>
            </a:r>
            <a:endParaRPr lang="en-US" sz="2000" dirty="0"/>
          </a:p>
          <a:p>
            <a:pPr marL="304792" lvl="1" indent="-304792">
              <a:lnSpc>
                <a:spcPct val="100000"/>
              </a:lnSpc>
              <a:spcBef>
                <a:spcPts val="1267"/>
              </a:spcBef>
              <a:buFont typeface="Arial"/>
              <a:buChar char="•"/>
            </a:pPr>
            <a:endParaRPr lang="en-US" sz="1600" dirty="0"/>
          </a:p>
          <a:p>
            <a:pPr marL="609585" lvl="1" indent="0" algn="r">
              <a:buNone/>
            </a:pPr>
            <a:r>
              <a:rPr lang="en-US" sz="1000" i="1" dirty="0">
                <a:hlinkClick r:id="rId3"/>
              </a:rPr>
              <a:t>https://blogs.vmware.com/vfabric/2013/02/choosing-your-messaging-protocol-amqp-mqtt-or-stomp.html</a:t>
            </a:r>
            <a:endParaRPr lang="en-US" sz="1000" i="1" dirty="0"/>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EE0B38AE-7953-4848-8C41-3E1CCAB7C05B}"/>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26253963"/>
      </p:ext>
    </p:extLst>
  </p:cSld>
  <p:clrMapOvr>
    <a:masterClrMapping/>
  </p:clrMapOvr>
</p:sld>
</file>

<file path=ppt/theme/theme1.xml><?xml version="1.0" encoding="utf-8"?>
<a:theme xmlns:a="http://schemas.openxmlformats.org/drawingml/2006/main" name="TURNER 2017 - Brand Shapes">
  <a:themeElements>
    <a:clrScheme name="SMCOLOR 01">
      <a:dk1>
        <a:srgbClr val="000000"/>
      </a:dk1>
      <a:lt1>
        <a:srgbClr val="FFFFFF"/>
      </a:lt1>
      <a:dk2>
        <a:srgbClr val="191919"/>
      </a:dk2>
      <a:lt2>
        <a:srgbClr val="FFFFFF"/>
      </a:lt2>
      <a:accent1>
        <a:srgbClr val="0052E7"/>
      </a:accent1>
      <a:accent2>
        <a:srgbClr val="C9D7DF"/>
      </a:accent2>
      <a:accent3>
        <a:srgbClr val="00B798"/>
      </a:accent3>
      <a:accent4>
        <a:srgbClr val="6522C9"/>
      </a:accent4>
      <a:accent5>
        <a:srgbClr val="FFBD00"/>
      </a:accent5>
      <a:accent6>
        <a:srgbClr val="FF3800"/>
      </a:accent6>
      <a:hlink>
        <a:srgbClr val="000000"/>
      </a:hlink>
      <a:folHlink>
        <a:srgbClr val="A2ADB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8100" cap="sq" cmpd="sng">
          <a:miter lim="800000"/>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PC_TURNER_2018_Template_Primary</Template>
  <TotalTime>2304</TotalTime>
  <Words>546</Words>
  <Application>Microsoft Office PowerPoint</Application>
  <PresentationFormat>Widescreen</PresentationFormat>
  <Paragraphs>114</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Turner</vt:lpstr>
      <vt:lpstr>Turner Regular</vt:lpstr>
      <vt:lpstr>Turner-Light</vt:lpstr>
      <vt:lpstr>TURNER 2017 - Brand Shapes</vt:lpstr>
      <vt:lpstr>Queuing with RabbitMQ </vt:lpstr>
      <vt:lpstr>Agenda</vt:lpstr>
      <vt:lpstr>Concepts &amp; Terminologies</vt:lpstr>
      <vt:lpstr>Why and When to use Queuing</vt:lpstr>
      <vt:lpstr>Set up &amp; Install</vt:lpstr>
      <vt:lpstr>PowerPoint Presentation</vt:lpstr>
      <vt:lpstr>Real life considerations</vt:lpstr>
      <vt:lpstr>PowerPoint Presentation</vt:lpstr>
      <vt:lpstr>Companies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Queuing with RabbitMQ</dc:title>
  <dc:creator>Chauhan, Savita</dc:creator>
  <cp:lastModifiedBy>Nobody</cp:lastModifiedBy>
  <cp:revision>90</cp:revision>
  <dcterms:created xsi:type="dcterms:W3CDTF">2019-03-04T20:53:56Z</dcterms:created>
  <dcterms:modified xsi:type="dcterms:W3CDTF">2020-04-26T00:50:54Z</dcterms:modified>
</cp:coreProperties>
</file>